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57" r:id="rId4"/>
    <p:sldId id="258" r:id="rId5"/>
    <p:sldId id="264" r:id="rId6"/>
    <p:sldId id="272" r:id="rId7"/>
    <p:sldId id="259" r:id="rId8"/>
    <p:sldId id="266" r:id="rId9"/>
    <p:sldId id="265" r:id="rId10"/>
    <p:sldId id="267" r:id="rId11"/>
    <p:sldId id="268" r:id="rId12"/>
    <p:sldId id="269" r:id="rId13"/>
    <p:sldId id="273" r:id="rId14"/>
    <p:sldId id="271" r:id="rId15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7A4B16-FA56-DB45-A558-F3C1FBF2EEFC}" v="2" dt="2025-10-07T12:18:04.06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0" autoAdjust="0"/>
    <p:restoredTop sz="94658"/>
  </p:normalViewPr>
  <p:slideViewPr>
    <p:cSldViewPr>
      <p:cViewPr varScale="1">
        <p:scale>
          <a:sx n="54" d="100"/>
          <a:sy n="54" d="100"/>
        </p:scale>
        <p:origin x="734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CA2A0-811E-4064-B01C-578DC81AF6F3}" type="datetimeFigureOut">
              <a:rPr lang="en-US" smtClean="0"/>
              <a:t>10/9/2025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1CFC2-75FD-4DFA-9FB7-B6F31F66F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4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image" Target="../media/image11.png"/><Relationship Id="rId16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14.png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048593" y="4379595"/>
            <a:ext cx="7239634" cy="6783705"/>
          </a:xfrm>
          <a:custGeom>
            <a:avLst/>
            <a:gdLst/>
            <a:ahLst/>
            <a:cxnLst/>
            <a:rect l="l" t="t" r="r" b="b"/>
            <a:pathLst>
              <a:path w="7239634" h="6783705">
                <a:moveTo>
                  <a:pt x="7239406" y="3713010"/>
                </a:moveTo>
                <a:lnTo>
                  <a:pt x="6262573" y="2771152"/>
                </a:lnTo>
                <a:lnTo>
                  <a:pt x="6259627" y="2743200"/>
                </a:lnTo>
                <a:lnTo>
                  <a:pt x="6253556" y="2692400"/>
                </a:lnTo>
                <a:lnTo>
                  <a:pt x="6246787" y="2654300"/>
                </a:lnTo>
                <a:lnTo>
                  <a:pt x="6239345" y="2603500"/>
                </a:lnTo>
                <a:lnTo>
                  <a:pt x="6231217" y="2552700"/>
                </a:lnTo>
                <a:lnTo>
                  <a:pt x="6222416" y="2514600"/>
                </a:lnTo>
                <a:lnTo>
                  <a:pt x="6212941" y="2463800"/>
                </a:lnTo>
                <a:lnTo>
                  <a:pt x="6202807" y="2413000"/>
                </a:lnTo>
                <a:lnTo>
                  <a:pt x="6192024" y="2374900"/>
                </a:lnTo>
                <a:lnTo>
                  <a:pt x="6180582" y="2324100"/>
                </a:lnTo>
                <a:lnTo>
                  <a:pt x="6168491" y="2286000"/>
                </a:lnTo>
                <a:lnTo>
                  <a:pt x="6155753" y="2235200"/>
                </a:lnTo>
                <a:lnTo>
                  <a:pt x="6142380" y="2197100"/>
                </a:lnTo>
                <a:lnTo>
                  <a:pt x="6128385" y="2146300"/>
                </a:lnTo>
                <a:lnTo>
                  <a:pt x="6113754" y="2108200"/>
                </a:lnTo>
                <a:lnTo>
                  <a:pt x="6098514" y="2057400"/>
                </a:lnTo>
                <a:lnTo>
                  <a:pt x="6082652" y="2019300"/>
                </a:lnTo>
                <a:lnTo>
                  <a:pt x="6066180" y="1981200"/>
                </a:lnTo>
                <a:lnTo>
                  <a:pt x="6049099" y="1930400"/>
                </a:lnTo>
                <a:lnTo>
                  <a:pt x="6031420" y="1892300"/>
                </a:lnTo>
                <a:lnTo>
                  <a:pt x="6013145" y="1854200"/>
                </a:lnTo>
                <a:lnTo>
                  <a:pt x="5994285" y="1803400"/>
                </a:lnTo>
                <a:lnTo>
                  <a:pt x="5974842" y="1765300"/>
                </a:lnTo>
                <a:lnTo>
                  <a:pt x="5954814" y="1727200"/>
                </a:lnTo>
                <a:lnTo>
                  <a:pt x="5934214" y="1689100"/>
                </a:lnTo>
                <a:lnTo>
                  <a:pt x="5913056" y="1651000"/>
                </a:lnTo>
                <a:lnTo>
                  <a:pt x="5891327" y="1600200"/>
                </a:lnTo>
                <a:lnTo>
                  <a:pt x="5869038" y="1562100"/>
                </a:lnTo>
                <a:lnTo>
                  <a:pt x="5846191" y="1524000"/>
                </a:lnTo>
                <a:lnTo>
                  <a:pt x="5822810" y="1485900"/>
                </a:lnTo>
                <a:lnTo>
                  <a:pt x="5798883" y="1447800"/>
                </a:lnTo>
                <a:lnTo>
                  <a:pt x="5774423" y="1409700"/>
                </a:lnTo>
                <a:lnTo>
                  <a:pt x="5749429" y="1371600"/>
                </a:lnTo>
                <a:lnTo>
                  <a:pt x="5723902" y="1333500"/>
                </a:lnTo>
                <a:lnTo>
                  <a:pt x="5697855" y="1295400"/>
                </a:lnTo>
                <a:lnTo>
                  <a:pt x="5671299" y="1257300"/>
                </a:lnTo>
                <a:lnTo>
                  <a:pt x="5644235" y="1231900"/>
                </a:lnTo>
                <a:lnTo>
                  <a:pt x="5616664" y="1193800"/>
                </a:lnTo>
                <a:lnTo>
                  <a:pt x="5588597" y="1155700"/>
                </a:lnTo>
                <a:lnTo>
                  <a:pt x="5560034" y="1117600"/>
                </a:lnTo>
                <a:lnTo>
                  <a:pt x="5530977" y="1092200"/>
                </a:lnTo>
                <a:lnTo>
                  <a:pt x="5501437" y="1054100"/>
                </a:lnTo>
                <a:lnTo>
                  <a:pt x="5471414" y="1016000"/>
                </a:lnTo>
                <a:lnTo>
                  <a:pt x="5440934" y="990600"/>
                </a:lnTo>
                <a:lnTo>
                  <a:pt x="5409971" y="952500"/>
                </a:lnTo>
                <a:lnTo>
                  <a:pt x="5378551" y="927100"/>
                </a:lnTo>
                <a:lnTo>
                  <a:pt x="5346674" y="889000"/>
                </a:lnTo>
                <a:lnTo>
                  <a:pt x="5314353" y="863600"/>
                </a:lnTo>
                <a:lnTo>
                  <a:pt x="5281574" y="825500"/>
                </a:lnTo>
                <a:lnTo>
                  <a:pt x="5248351" y="800100"/>
                </a:lnTo>
                <a:lnTo>
                  <a:pt x="5214696" y="762000"/>
                </a:lnTo>
                <a:lnTo>
                  <a:pt x="5146103" y="711200"/>
                </a:lnTo>
                <a:lnTo>
                  <a:pt x="5111178" y="673100"/>
                </a:lnTo>
                <a:lnTo>
                  <a:pt x="5040084" y="622300"/>
                </a:lnTo>
                <a:lnTo>
                  <a:pt x="4967363" y="571500"/>
                </a:lnTo>
                <a:lnTo>
                  <a:pt x="4893068" y="520700"/>
                </a:lnTo>
                <a:lnTo>
                  <a:pt x="4778768" y="444500"/>
                </a:lnTo>
                <a:lnTo>
                  <a:pt x="4700714" y="393700"/>
                </a:lnTo>
                <a:lnTo>
                  <a:pt x="4661154" y="381000"/>
                </a:lnTo>
                <a:lnTo>
                  <a:pt x="4580979" y="330200"/>
                </a:lnTo>
                <a:lnTo>
                  <a:pt x="4540389" y="317500"/>
                </a:lnTo>
                <a:lnTo>
                  <a:pt x="4499445" y="292100"/>
                </a:lnTo>
                <a:lnTo>
                  <a:pt x="4458182" y="279400"/>
                </a:lnTo>
                <a:lnTo>
                  <a:pt x="4416590" y="254000"/>
                </a:lnTo>
                <a:lnTo>
                  <a:pt x="4374680" y="241300"/>
                </a:lnTo>
                <a:lnTo>
                  <a:pt x="4332452" y="215900"/>
                </a:lnTo>
                <a:lnTo>
                  <a:pt x="4247070" y="190500"/>
                </a:lnTo>
                <a:lnTo>
                  <a:pt x="4203928" y="165100"/>
                </a:lnTo>
                <a:lnTo>
                  <a:pt x="3803104" y="50800"/>
                </a:lnTo>
                <a:lnTo>
                  <a:pt x="3757257" y="50800"/>
                </a:lnTo>
                <a:lnTo>
                  <a:pt x="3664864" y="25400"/>
                </a:lnTo>
                <a:lnTo>
                  <a:pt x="3618331" y="25400"/>
                </a:lnTo>
                <a:lnTo>
                  <a:pt x="3571557" y="12700"/>
                </a:lnTo>
                <a:lnTo>
                  <a:pt x="3524567" y="12700"/>
                </a:lnTo>
                <a:lnTo>
                  <a:pt x="3477361" y="0"/>
                </a:lnTo>
                <a:lnTo>
                  <a:pt x="2805404" y="0"/>
                </a:lnTo>
                <a:lnTo>
                  <a:pt x="2758198" y="12700"/>
                </a:lnTo>
                <a:lnTo>
                  <a:pt x="2711208" y="12700"/>
                </a:lnTo>
                <a:lnTo>
                  <a:pt x="2664434" y="25400"/>
                </a:lnTo>
                <a:lnTo>
                  <a:pt x="2617889" y="25400"/>
                </a:lnTo>
                <a:lnTo>
                  <a:pt x="2525496" y="50800"/>
                </a:lnTo>
                <a:lnTo>
                  <a:pt x="2479662" y="50800"/>
                </a:lnTo>
                <a:lnTo>
                  <a:pt x="2078837" y="165100"/>
                </a:lnTo>
                <a:lnTo>
                  <a:pt x="2035695" y="190500"/>
                </a:lnTo>
                <a:lnTo>
                  <a:pt x="1950313" y="215900"/>
                </a:lnTo>
                <a:lnTo>
                  <a:pt x="1908086" y="241300"/>
                </a:lnTo>
                <a:lnTo>
                  <a:pt x="1866176" y="254000"/>
                </a:lnTo>
                <a:lnTo>
                  <a:pt x="1824583" y="279400"/>
                </a:lnTo>
                <a:lnTo>
                  <a:pt x="1783321" y="292100"/>
                </a:lnTo>
                <a:lnTo>
                  <a:pt x="1742376" y="317500"/>
                </a:lnTo>
                <a:lnTo>
                  <a:pt x="1701774" y="330200"/>
                </a:lnTo>
                <a:lnTo>
                  <a:pt x="1621612" y="381000"/>
                </a:lnTo>
                <a:lnTo>
                  <a:pt x="1582039" y="393700"/>
                </a:lnTo>
                <a:lnTo>
                  <a:pt x="1503997" y="444500"/>
                </a:lnTo>
                <a:lnTo>
                  <a:pt x="1389697" y="520700"/>
                </a:lnTo>
                <a:lnTo>
                  <a:pt x="1315402" y="571500"/>
                </a:lnTo>
                <a:lnTo>
                  <a:pt x="1242682" y="622300"/>
                </a:lnTo>
                <a:lnTo>
                  <a:pt x="1171587" y="673100"/>
                </a:lnTo>
                <a:lnTo>
                  <a:pt x="1136662" y="711200"/>
                </a:lnTo>
                <a:lnTo>
                  <a:pt x="1068057" y="762000"/>
                </a:lnTo>
                <a:lnTo>
                  <a:pt x="1034415" y="800100"/>
                </a:lnTo>
                <a:lnTo>
                  <a:pt x="1001191" y="825500"/>
                </a:lnTo>
                <a:lnTo>
                  <a:pt x="968413" y="863600"/>
                </a:lnTo>
                <a:lnTo>
                  <a:pt x="936091" y="889000"/>
                </a:lnTo>
                <a:lnTo>
                  <a:pt x="904214" y="927100"/>
                </a:lnTo>
                <a:lnTo>
                  <a:pt x="872794" y="952500"/>
                </a:lnTo>
                <a:lnTo>
                  <a:pt x="841832" y="990600"/>
                </a:lnTo>
                <a:lnTo>
                  <a:pt x="811339" y="1016000"/>
                </a:lnTo>
                <a:lnTo>
                  <a:pt x="781329" y="1054100"/>
                </a:lnTo>
                <a:lnTo>
                  <a:pt x="751789" y="1092200"/>
                </a:lnTo>
                <a:lnTo>
                  <a:pt x="722731" y="1117600"/>
                </a:lnTo>
                <a:lnTo>
                  <a:pt x="694169" y="1155700"/>
                </a:lnTo>
                <a:lnTo>
                  <a:pt x="666102" y="1193800"/>
                </a:lnTo>
                <a:lnTo>
                  <a:pt x="638530" y="1231900"/>
                </a:lnTo>
                <a:lnTo>
                  <a:pt x="611454" y="1257300"/>
                </a:lnTo>
                <a:lnTo>
                  <a:pt x="584898" y="1295400"/>
                </a:lnTo>
                <a:lnTo>
                  <a:pt x="558863" y="1333500"/>
                </a:lnTo>
                <a:lnTo>
                  <a:pt x="533336" y="1371600"/>
                </a:lnTo>
                <a:lnTo>
                  <a:pt x="508342" y="1409700"/>
                </a:lnTo>
                <a:lnTo>
                  <a:pt x="483882" y="1447800"/>
                </a:lnTo>
                <a:lnTo>
                  <a:pt x="459955" y="1485900"/>
                </a:lnTo>
                <a:lnTo>
                  <a:pt x="436562" y="1524000"/>
                </a:lnTo>
                <a:lnTo>
                  <a:pt x="413727" y="1562100"/>
                </a:lnTo>
                <a:lnTo>
                  <a:pt x="391439" y="1600200"/>
                </a:lnTo>
                <a:lnTo>
                  <a:pt x="369709" y="1651000"/>
                </a:lnTo>
                <a:lnTo>
                  <a:pt x="348551" y="1689100"/>
                </a:lnTo>
                <a:lnTo>
                  <a:pt x="327952" y="1727200"/>
                </a:lnTo>
                <a:lnTo>
                  <a:pt x="307924" y="1765300"/>
                </a:lnTo>
                <a:lnTo>
                  <a:pt x="288480" y="1803400"/>
                </a:lnTo>
                <a:lnTo>
                  <a:pt x="269621" y="1854200"/>
                </a:lnTo>
                <a:lnTo>
                  <a:pt x="251345" y="1892300"/>
                </a:lnTo>
                <a:lnTo>
                  <a:pt x="233667" y="1930400"/>
                </a:lnTo>
                <a:lnTo>
                  <a:pt x="216585" y="1981200"/>
                </a:lnTo>
                <a:lnTo>
                  <a:pt x="200113" y="2019300"/>
                </a:lnTo>
                <a:lnTo>
                  <a:pt x="184251" y="2057400"/>
                </a:lnTo>
                <a:lnTo>
                  <a:pt x="168998" y="2108200"/>
                </a:lnTo>
                <a:lnTo>
                  <a:pt x="154381" y="2146300"/>
                </a:lnTo>
                <a:lnTo>
                  <a:pt x="140373" y="2197100"/>
                </a:lnTo>
                <a:lnTo>
                  <a:pt x="127012" y="2235200"/>
                </a:lnTo>
                <a:lnTo>
                  <a:pt x="114274" y="2286000"/>
                </a:lnTo>
                <a:lnTo>
                  <a:pt x="102184" y="2324100"/>
                </a:lnTo>
                <a:lnTo>
                  <a:pt x="90741" y="2374900"/>
                </a:lnTo>
                <a:lnTo>
                  <a:pt x="79959" y="2413000"/>
                </a:lnTo>
                <a:lnTo>
                  <a:pt x="69824" y="2463800"/>
                </a:lnTo>
                <a:lnTo>
                  <a:pt x="60350" y="2514600"/>
                </a:lnTo>
                <a:lnTo>
                  <a:pt x="51549" y="2552700"/>
                </a:lnTo>
                <a:lnTo>
                  <a:pt x="43421" y="2603500"/>
                </a:lnTo>
                <a:lnTo>
                  <a:pt x="35979" y="2654300"/>
                </a:lnTo>
                <a:lnTo>
                  <a:pt x="29210" y="2692400"/>
                </a:lnTo>
                <a:lnTo>
                  <a:pt x="23139" y="2743200"/>
                </a:lnTo>
                <a:lnTo>
                  <a:pt x="17754" y="2794000"/>
                </a:lnTo>
                <a:lnTo>
                  <a:pt x="13081" y="2832100"/>
                </a:lnTo>
                <a:lnTo>
                  <a:pt x="9105" y="2882900"/>
                </a:lnTo>
                <a:lnTo>
                  <a:pt x="5842" y="2933700"/>
                </a:lnTo>
                <a:lnTo>
                  <a:pt x="3302" y="2984500"/>
                </a:lnTo>
                <a:lnTo>
                  <a:pt x="1473" y="3035300"/>
                </a:lnTo>
                <a:lnTo>
                  <a:pt x="368" y="3073400"/>
                </a:lnTo>
                <a:lnTo>
                  <a:pt x="0" y="3124200"/>
                </a:lnTo>
                <a:lnTo>
                  <a:pt x="368" y="3175000"/>
                </a:lnTo>
                <a:lnTo>
                  <a:pt x="1473" y="3225800"/>
                </a:lnTo>
                <a:lnTo>
                  <a:pt x="3302" y="3276600"/>
                </a:lnTo>
                <a:lnTo>
                  <a:pt x="5842" y="3314700"/>
                </a:lnTo>
                <a:lnTo>
                  <a:pt x="9105" y="3365500"/>
                </a:lnTo>
                <a:lnTo>
                  <a:pt x="13081" y="3416300"/>
                </a:lnTo>
                <a:lnTo>
                  <a:pt x="17754" y="3467100"/>
                </a:lnTo>
                <a:lnTo>
                  <a:pt x="23139" y="3505200"/>
                </a:lnTo>
                <a:lnTo>
                  <a:pt x="29210" y="3556000"/>
                </a:lnTo>
                <a:lnTo>
                  <a:pt x="35979" y="3606800"/>
                </a:lnTo>
                <a:lnTo>
                  <a:pt x="43421" y="3644900"/>
                </a:lnTo>
                <a:lnTo>
                  <a:pt x="51549" y="3695700"/>
                </a:lnTo>
                <a:lnTo>
                  <a:pt x="60350" y="3746500"/>
                </a:lnTo>
                <a:lnTo>
                  <a:pt x="69824" y="3784600"/>
                </a:lnTo>
                <a:lnTo>
                  <a:pt x="79959" y="3835400"/>
                </a:lnTo>
                <a:lnTo>
                  <a:pt x="90741" y="3873500"/>
                </a:lnTo>
                <a:lnTo>
                  <a:pt x="102184" y="3924300"/>
                </a:lnTo>
                <a:lnTo>
                  <a:pt x="114274" y="3962400"/>
                </a:lnTo>
                <a:lnTo>
                  <a:pt x="127012" y="4013200"/>
                </a:lnTo>
                <a:lnTo>
                  <a:pt x="140373" y="4051300"/>
                </a:lnTo>
                <a:lnTo>
                  <a:pt x="154381" y="4102100"/>
                </a:lnTo>
                <a:lnTo>
                  <a:pt x="168998" y="4140200"/>
                </a:lnTo>
                <a:lnTo>
                  <a:pt x="184251" y="4191000"/>
                </a:lnTo>
                <a:lnTo>
                  <a:pt x="200113" y="4229100"/>
                </a:lnTo>
                <a:lnTo>
                  <a:pt x="216585" y="4279900"/>
                </a:lnTo>
                <a:lnTo>
                  <a:pt x="233667" y="4318000"/>
                </a:lnTo>
                <a:lnTo>
                  <a:pt x="251345" y="4356100"/>
                </a:lnTo>
                <a:lnTo>
                  <a:pt x="269621" y="4406900"/>
                </a:lnTo>
                <a:lnTo>
                  <a:pt x="288480" y="4445000"/>
                </a:lnTo>
                <a:lnTo>
                  <a:pt x="307924" y="4483100"/>
                </a:lnTo>
                <a:lnTo>
                  <a:pt x="327952" y="4521200"/>
                </a:lnTo>
                <a:lnTo>
                  <a:pt x="348551" y="4572000"/>
                </a:lnTo>
                <a:lnTo>
                  <a:pt x="369709" y="4610100"/>
                </a:lnTo>
                <a:lnTo>
                  <a:pt x="391439" y="4648200"/>
                </a:lnTo>
                <a:lnTo>
                  <a:pt x="413727" y="4686300"/>
                </a:lnTo>
                <a:lnTo>
                  <a:pt x="436562" y="4724400"/>
                </a:lnTo>
                <a:lnTo>
                  <a:pt x="459955" y="4762500"/>
                </a:lnTo>
                <a:lnTo>
                  <a:pt x="483882" y="4800600"/>
                </a:lnTo>
                <a:lnTo>
                  <a:pt x="508342" y="4838700"/>
                </a:lnTo>
                <a:lnTo>
                  <a:pt x="533336" y="4876800"/>
                </a:lnTo>
                <a:lnTo>
                  <a:pt x="558863" y="4914900"/>
                </a:lnTo>
                <a:lnTo>
                  <a:pt x="584898" y="4953000"/>
                </a:lnTo>
                <a:lnTo>
                  <a:pt x="611454" y="4991100"/>
                </a:lnTo>
                <a:lnTo>
                  <a:pt x="638530" y="5029200"/>
                </a:lnTo>
                <a:lnTo>
                  <a:pt x="666102" y="5054600"/>
                </a:lnTo>
                <a:lnTo>
                  <a:pt x="694169" y="5092700"/>
                </a:lnTo>
                <a:lnTo>
                  <a:pt x="722731" y="5130800"/>
                </a:lnTo>
                <a:lnTo>
                  <a:pt x="751789" y="5168900"/>
                </a:lnTo>
                <a:lnTo>
                  <a:pt x="781329" y="5194300"/>
                </a:lnTo>
                <a:lnTo>
                  <a:pt x="811339" y="5232400"/>
                </a:lnTo>
                <a:lnTo>
                  <a:pt x="841832" y="5270500"/>
                </a:lnTo>
                <a:lnTo>
                  <a:pt x="872794" y="5295900"/>
                </a:lnTo>
                <a:lnTo>
                  <a:pt x="904214" y="5334000"/>
                </a:lnTo>
                <a:lnTo>
                  <a:pt x="936091" y="5359400"/>
                </a:lnTo>
                <a:lnTo>
                  <a:pt x="968413" y="5397500"/>
                </a:lnTo>
                <a:lnTo>
                  <a:pt x="1001191" y="5422900"/>
                </a:lnTo>
                <a:lnTo>
                  <a:pt x="1034415" y="5461000"/>
                </a:lnTo>
                <a:lnTo>
                  <a:pt x="1102144" y="5511800"/>
                </a:lnTo>
                <a:lnTo>
                  <a:pt x="1136662" y="5549900"/>
                </a:lnTo>
                <a:lnTo>
                  <a:pt x="1206931" y="5600700"/>
                </a:lnTo>
                <a:lnTo>
                  <a:pt x="1278839" y="5651500"/>
                </a:lnTo>
                <a:lnTo>
                  <a:pt x="1352359" y="5702300"/>
                </a:lnTo>
                <a:lnTo>
                  <a:pt x="1389697" y="5740400"/>
                </a:lnTo>
                <a:lnTo>
                  <a:pt x="1427416" y="5753100"/>
                </a:lnTo>
                <a:lnTo>
                  <a:pt x="1503997" y="5803900"/>
                </a:lnTo>
                <a:lnTo>
                  <a:pt x="1621612" y="5880100"/>
                </a:lnTo>
                <a:lnTo>
                  <a:pt x="1661515" y="5892800"/>
                </a:lnTo>
                <a:lnTo>
                  <a:pt x="1742376" y="5943600"/>
                </a:lnTo>
                <a:lnTo>
                  <a:pt x="1783321" y="5956300"/>
                </a:lnTo>
                <a:lnTo>
                  <a:pt x="1824583" y="5981700"/>
                </a:lnTo>
                <a:lnTo>
                  <a:pt x="1866176" y="5994400"/>
                </a:lnTo>
                <a:lnTo>
                  <a:pt x="1908086" y="6019800"/>
                </a:lnTo>
                <a:lnTo>
                  <a:pt x="1992845" y="6045200"/>
                </a:lnTo>
                <a:lnTo>
                  <a:pt x="2035695" y="6070600"/>
                </a:lnTo>
                <a:lnTo>
                  <a:pt x="2156485" y="6105703"/>
                </a:lnTo>
                <a:lnTo>
                  <a:pt x="2859392" y="6783438"/>
                </a:lnTo>
                <a:lnTo>
                  <a:pt x="6430238" y="6783438"/>
                </a:lnTo>
                <a:lnTo>
                  <a:pt x="7239406" y="5944235"/>
                </a:lnTo>
                <a:lnTo>
                  <a:pt x="7239406" y="3713010"/>
                </a:lnTo>
                <a:close/>
              </a:path>
            </a:pathLst>
          </a:custGeom>
          <a:solidFill>
            <a:srgbClr val="001B7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77600" y="4559300"/>
            <a:ext cx="5769804" cy="57658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-38100"/>
            <a:ext cx="18288635" cy="1652333"/>
          </a:xfrm>
          <a:custGeom>
            <a:avLst/>
            <a:gdLst/>
            <a:ahLst/>
            <a:cxnLst/>
            <a:rect l="l" t="t" r="r" b="b"/>
            <a:pathLst>
              <a:path w="18288635" h="1449070">
                <a:moveTo>
                  <a:pt x="18288445" y="1448589"/>
                </a:moveTo>
                <a:lnTo>
                  <a:pt x="0" y="1448589"/>
                </a:lnTo>
                <a:lnTo>
                  <a:pt x="0" y="0"/>
                </a:lnTo>
                <a:lnTo>
                  <a:pt x="18288445" y="0"/>
                </a:lnTo>
                <a:lnTo>
                  <a:pt x="18288445" y="1448589"/>
                </a:lnTo>
                <a:close/>
              </a:path>
            </a:pathLst>
          </a:custGeom>
          <a:solidFill>
            <a:srgbClr val="0933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4302" y="6961227"/>
            <a:ext cx="67207" cy="67207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5699" y="6961227"/>
            <a:ext cx="67207" cy="67207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7054" y="6961227"/>
            <a:ext cx="67207" cy="67207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8408" y="6961227"/>
            <a:ext cx="67208" cy="67207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59763" y="6961227"/>
            <a:ext cx="67208" cy="67207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4302" y="7185239"/>
            <a:ext cx="67207" cy="67207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21160" y="6961227"/>
            <a:ext cx="64574" cy="67207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5699" y="7185239"/>
            <a:ext cx="67207" cy="67207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7054" y="7185239"/>
            <a:ext cx="67207" cy="67207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8408" y="7185239"/>
            <a:ext cx="67208" cy="67207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59763" y="7185239"/>
            <a:ext cx="67208" cy="67207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21160" y="7185239"/>
            <a:ext cx="64574" cy="67207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4302" y="7409251"/>
            <a:ext cx="67207" cy="67207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5699" y="7409251"/>
            <a:ext cx="67207" cy="67207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7054" y="7409251"/>
            <a:ext cx="67207" cy="67207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8408" y="7409251"/>
            <a:ext cx="67208" cy="67207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59763" y="7409251"/>
            <a:ext cx="67208" cy="67207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21160" y="7409251"/>
            <a:ext cx="64574" cy="65711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615798" y="96994"/>
            <a:ext cx="2285999" cy="1352549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53787" y="140454"/>
            <a:ext cx="5095874" cy="1304924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655429" y="51877"/>
            <a:ext cx="2514599" cy="1571624"/>
          </a:xfrm>
          <a:prstGeom prst="rect">
            <a:avLst/>
          </a:prstGeom>
        </p:spPr>
      </p:pic>
      <p:sp>
        <p:nvSpPr>
          <p:cNvPr id="41" name="bg object 41"/>
          <p:cNvSpPr/>
          <p:nvPr/>
        </p:nvSpPr>
        <p:spPr>
          <a:xfrm>
            <a:off x="18092928" y="1600237"/>
            <a:ext cx="60960" cy="196215"/>
          </a:xfrm>
          <a:custGeom>
            <a:avLst/>
            <a:gdLst/>
            <a:ahLst/>
            <a:cxnLst/>
            <a:rect l="l" t="t" r="r" b="b"/>
            <a:pathLst>
              <a:path w="60959" h="196214">
                <a:moveTo>
                  <a:pt x="15087" y="181076"/>
                </a:moveTo>
                <a:lnTo>
                  <a:pt x="0" y="181076"/>
                </a:lnTo>
                <a:lnTo>
                  <a:pt x="0" y="196164"/>
                </a:lnTo>
                <a:lnTo>
                  <a:pt x="15087" y="196164"/>
                </a:lnTo>
                <a:lnTo>
                  <a:pt x="15087" y="181076"/>
                </a:lnTo>
                <a:close/>
              </a:path>
              <a:path w="60959" h="196214">
                <a:moveTo>
                  <a:pt x="15087" y="135813"/>
                </a:moveTo>
                <a:lnTo>
                  <a:pt x="0" y="135813"/>
                </a:lnTo>
                <a:lnTo>
                  <a:pt x="0" y="150901"/>
                </a:lnTo>
                <a:lnTo>
                  <a:pt x="15087" y="150901"/>
                </a:lnTo>
                <a:lnTo>
                  <a:pt x="15087" y="135813"/>
                </a:lnTo>
                <a:close/>
              </a:path>
              <a:path w="60959" h="196214">
                <a:moveTo>
                  <a:pt x="15087" y="90538"/>
                </a:moveTo>
                <a:lnTo>
                  <a:pt x="0" y="90538"/>
                </a:lnTo>
                <a:lnTo>
                  <a:pt x="0" y="105625"/>
                </a:lnTo>
                <a:lnTo>
                  <a:pt x="15087" y="105625"/>
                </a:lnTo>
                <a:lnTo>
                  <a:pt x="15087" y="90538"/>
                </a:lnTo>
                <a:close/>
              </a:path>
              <a:path w="60959" h="196214">
                <a:moveTo>
                  <a:pt x="15087" y="45275"/>
                </a:moveTo>
                <a:lnTo>
                  <a:pt x="0" y="45275"/>
                </a:lnTo>
                <a:lnTo>
                  <a:pt x="0" y="60363"/>
                </a:lnTo>
                <a:lnTo>
                  <a:pt x="15087" y="60363"/>
                </a:lnTo>
                <a:lnTo>
                  <a:pt x="15087" y="45275"/>
                </a:lnTo>
                <a:close/>
              </a:path>
              <a:path w="60959" h="196214">
                <a:moveTo>
                  <a:pt x="15087" y="1993"/>
                </a:moveTo>
                <a:lnTo>
                  <a:pt x="13779" y="0"/>
                </a:lnTo>
                <a:lnTo>
                  <a:pt x="0" y="0"/>
                </a:lnTo>
                <a:lnTo>
                  <a:pt x="0" y="15100"/>
                </a:lnTo>
                <a:lnTo>
                  <a:pt x="15087" y="15100"/>
                </a:lnTo>
                <a:lnTo>
                  <a:pt x="15087" y="1993"/>
                </a:lnTo>
                <a:close/>
              </a:path>
              <a:path w="60959" h="196214">
                <a:moveTo>
                  <a:pt x="60363" y="135813"/>
                </a:moveTo>
                <a:lnTo>
                  <a:pt x="45262" y="135813"/>
                </a:lnTo>
                <a:lnTo>
                  <a:pt x="45262" y="150901"/>
                </a:lnTo>
                <a:lnTo>
                  <a:pt x="60363" y="150901"/>
                </a:lnTo>
                <a:lnTo>
                  <a:pt x="60363" y="135813"/>
                </a:lnTo>
                <a:close/>
              </a:path>
              <a:path w="60959" h="196214">
                <a:moveTo>
                  <a:pt x="60363" y="90538"/>
                </a:moveTo>
                <a:lnTo>
                  <a:pt x="45262" y="90538"/>
                </a:lnTo>
                <a:lnTo>
                  <a:pt x="45262" y="105625"/>
                </a:lnTo>
                <a:lnTo>
                  <a:pt x="60363" y="105625"/>
                </a:lnTo>
                <a:lnTo>
                  <a:pt x="60363" y="90538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18055212" y="1600226"/>
            <a:ext cx="0" cy="241935"/>
          </a:xfrm>
          <a:custGeom>
            <a:avLst/>
            <a:gdLst/>
            <a:ahLst/>
            <a:cxnLst/>
            <a:rect l="l" t="t" r="r" b="b"/>
            <a:pathLst>
              <a:path h="241935">
                <a:moveTo>
                  <a:pt x="0" y="0"/>
                </a:moveTo>
                <a:lnTo>
                  <a:pt x="0" y="241451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18047667" y="1554958"/>
            <a:ext cx="15240" cy="15240"/>
          </a:xfrm>
          <a:custGeom>
            <a:avLst/>
            <a:gdLst/>
            <a:ahLst/>
            <a:cxnLst/>
            <a:rect l="l" t="t" r="r" b="b"/>
            <a:pathLst>
              <a:path w="15240" h="15240">
                <a:moveTo>
                  <a:pt x="15089" y="0"/>
                </a:moveTo>
                <a:lnTo>
                  <a:pt x="5929" y="0"/>
                </a:lnTo>
                <a:lnTo>
                  <a:pt x="3989" y="879"/>
                </a:lnTo>
                <a:lnTo>
                  <a:pt x="2000" y="1590"/>
                </a:lnTo>
                <a:lnTo>
                  <a:pt x="0" y="1795"/>
                </a:lnTo>
                <a:lnTo>
                  <a:pt x="0" y="15089"/>
                </a:lnTo>
                <a:lnTo>
                  <a:pt x="15089" y="15089"/>
                </a:lnTo>
                <a:lnTo>
                  <a:pt x="15089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18009932" y="1554958"/>
            <a:ext cx="0" cy="377825"/>
          </a:xfrm>
          <a:custGeom>
            <a:avLst/>
            <a:gdLst/>
            <a:ahLst/>
            <a:cxnLst/>
            <a:rect l="l" t="t" r="r" b="b"/>
            <a:pathLst>
              <a:path h="377825">
                <a:moveTo>
                  <a:pt x="0" y="0"/>
                </a:moveTo>
                <a:lnTo>
                  <a:pt x="0" y="377255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17919396" y="1554958"/>
            <a:ext cx="45720" cy="332105"/>
          </a:xfrm>
          <a:custGeom>
            <a:avLst/>
            <a:gdLst/>
            <a:ahLst/>
            <a:cxnLst/>
            <a:rect l="l" t="t" r="r" b="b"/>
            <a:pathLst>
              <a:path w="45719" h="332105">
                <a:moveTo>
                  <a:pt x="45267" y="0"/>
                </a:moveTo>
                <a:lnTo>
                  <a:pt x="45267" y="331987"/>
                </a:lnTo>
              </a:path>
              <a:path w="45719" h="332105">
                <a:moveTo>
                  <a:pt x="0" y="90547"/>
                </a:moveTo>
                <a:lnTo>
                  <a:pt x="0" y="331987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17874129" y="1645506"/>
            <a:ext cx="0" cy="332105"/>
          </a:xfrm>
          <a:custGeom>
            <a:avLst/>
            <a:gdLst/>
            <a:ahLst/>
            <a:cxnLst/>
            <a:rect l="l" t="t" r="r" b="b"/>
            <a:pathLst>
              <a:path h="332105">
                <a:moveTo>
                  <a:pt x="0" y="0"/>
                </a:moveTo>
                <a:lnTo>
                  <a:pt x="0" y="331975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17828861" y="1690774"/>
            <a:ext cx="0" cy="241935"/>
          </a:xfrm>
          <a:custGeom>
            <a:avLst/>
            <a:gdLst/>
            <a:ahLst/>
            <a:cxnLst/>
            <a:rect l="l" t="t" r="r" b="b"/>
            <a:pathLst>
              <a:path h="241935">
                <a:moveTo>
                  <a:pt x="0" y="0"/>
                </a:moveTo>
                <a:lnTo>
                  <a:pt x="0" y="241439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17783587" y="1690774"/>
            <a:ext cx="0" cy="241935"/>
          </a:xfrm>
          <a:custGeom>
            <a:avLst/>
            <a:gdLst/>
            <a:ahLst/>
            <a:cxnLst/>
            <a:rect l="l" t="t" r="r" b="b"/>
            <a:pathLst>
              <a:path h="241935">
                <a:moveTo>
                  <a:pt x="0" y="0"/>
                </a:moveTo>
                <a:lnTo>
                  <a:pt x="0" y="241439"/>
                </a:lnTo>
              </a:path>
            </a:pathLst>
          </a:custGeom>
          <a:ln w="15101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17730769" y="1917124"/>
            <a:ext cx="15240" cy="15240"/>
          </a:xfrm>
          <a:custGeom>
            <a:avLst/>
            <a:gdLst/>
            <a:ahLst/>
            <a:cxnLst/>
            <a:rect l="l" t="t" r="r" b="b"/>
            <a:pathLst>
              <a:path w="15240" h="15239">
                <a:moveTo>
                  <a:pt x="15089" y="0"/>
                </a:moveTo>
                <a:lnTo>
                  <a:pt x="0" y="0"/>
                </a:lnTo>
                <a:lnTo>
                  <a:pt x="0" y="11967"/>
                </a:lnTo>
                <a:lnTo>
                  <a:pt x="1157" y="14052"/>
                </a:lnTo>
                <a:lnTo>
                  <a:pt x="1759" y="15089"/>
                </a:lnTo>
                <a:lnTo>
                  <a:pt x="15089" y="15089"/>
                </a:lnTo>
                <a:lnTo>
                  <a:pt x="15089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17738313" y="1690774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6172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17693046" y="1645506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6172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17647778" y="1645506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6172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17563084" y="1645512"/>
            <a:ext cx="726440" cy="1826260"/>
          </a:xfrm>
          <a:custGeom>
            <a:avLst/>
            <a:gdLst/>
            <a:ahLst/>
            <a:cxnLst/>
            <a:rect l="l" t="t" r="r" b="b"/>
            <a:pathLst>
              <a:path w="726440" h="1826260">
                <a:moveTo>
                  <a:pt x="1689" y="135801"/>
                </a:moveTo>
                <a:lnTo>
                  <a:pt x="0" y="135801"/>
                </a:lnTo>
                <a:lnTo>
                  <a:pt x="495" y="137426"/>
                </a:lnTo>
                <a:lnTo>
                  <a:pt x="1054" y="139014"/>
                </a:lnTo>
                <a:lnTo>
                  <a:pt x="1689" y="140601"/>
                </a:lnTo>
                <a:lnTo>
                  <a:pt x="1689" y="135801"/>
                </a:lnTo>
                <a:close/>
              </a:path>
              <a:path w="726440" h="1826260">
                <a:moveTo>
                  <a:pt x="46964" y="135801"/>
                </a:moveTo>
                <a:lnTo>
                  <a:pt x="31864" y="135801"/>
                </a:lnTo>
                <a:lnTo>
                  <a:pt x="31864" y="150888"/>
                </a:lnTo>
                <a:lnTo>
                  <a:pt x="46964" y="150888"/>
                </a:lnTo>
                <a:lnTo>
                  <a:pt x="46964" y="135801"/>
                </a:lnTo>
                <a:close/>
              </a:path>
              <a:path w="726440" h="1826260">
                <a:moveTo>
                  <a:pt x="46964" y="90538"/>
                </a:moveTo>
                <a:lnTo>
                  <a:pt x="31864" y="90538"/>
                </a:lnTo>
                <a:lnTo>
                  <a:pt x="31864" y="105625"/>
                </a:lnTo>
                <a:lnTo>
                  <a:pt x="46964" y="105625"/>
                </a:lnTo>
                <a:lnTo>
                  <a:pt x="46964" y="90538"/>
                </a:lnTo>
                <a:close/>
              </a:path>
              <a:path w="726440" h="1826260">
                <a:moveTo>
                  <a:pt x="46964" y="45262"/>
                </a:moveTo>
                <a:lnTo>
                  <a:pt x="31864" y="45262"/>
                </a:lnTo>
                <a:lnTo>
                  <a:pt x="31864" y="60350"/>
                </a:lnTo>
                <a:lnTo>
                  <a:pt x="46964" y="60350"/>
                </a:lnTo>
                <a:lnTo>
                  <a:pt x="46964" y="45262"/>
                </a:lnTo>
                <a:close/>
              </a:path>
              <a:path w="726440" h="1826260">
                <a:moveTo>
                  <a:pt x="46964" y="0"/>
                </a:moveTo>
                <a:lnTo>
                  <a:pt x="31864" y="0"/>
                </a:lnTo>
                <a:lnTo>
                  <a:pt x="31864" y="15087"/>
                </a:lnTo>
                <a:lnTo>
                  <a:pt x="46964" y="15087"/>
                </a:lnTo>
                <a:lnTo>
                  <a:pt x="46964" y="0"/>
                </a:lnTo>
                <a:close/>
              </a:path>
              <a:path w="726440" h="1826260">
                <a:moveTo>
                  <a:pt x="635469" y="1810804"/>
                </a:moveTo>
                <a:lnTo>
                  <a:pt x="620382" y="1810804"/>
                </a:lnTo>
                <a:lnTo>
                  <a:pt x="620382" y="1825904"/>
                </a:lnTo>
                <a:lnTo>
                  <a:pt x="635469" y="1825904"/>
                </a:lnTo>
                <a:lnTo>
                  <a:pt x="635469" y="1810804"/>
                </a:lnTo>
                <a:close/>
              </a:path>
              <a:path w="726440" h="1826260">
                <a:moveTo>
                  <a:pt x="680745" y="1810804"/>
                </a:moveTo>
                <a:lnTo>
                  <a:pt x="665657" y="1810804"/>
                </a:lnTo>
                <a:lnTo>
                  <a:pt x="665657" y="1825904"/>
                </a:lnTo>
                <a:lnTo>
                  <a:pt x="680745" y="1825904"/>
                </a:lnTo>
                <a:lnTo>
                  <a:pt x="680745" y="1810804"/>
                </a:lnTo>
                <a:close/>
              </a:path>
              <a:path w="726440" h="1826260">
                <a:moveTo>
                  <a:pt x="680745" y="1765541"/>
                </a:moveTo>
                <a:lnTo>
                  <a:pt x="665657" y="1765541"/>
                </a:lnTo>
                <a:lnTo>
                  <a:pt x="665657" y="1780628"/>
                </a:lnTo>
                <a:lnTo>
                  <a:pt x="680745" y="1780628"/>
                </a:lnTo>
                <a:lnTo>
                  <a:pt x="680745" y="1765541"/>
                </a:lnTo>
                <a:close/>
              </a:path>
              <a:path w="726440" h="1826260">
                <a:moveTo>
                  <a:pt x="680745" y="1720265"/>
                </a:moveTo>
                <a:lnTo>
                  <a:pt x="665657" y="1720265"/>
                </a:lnTo>
                <a:lnTo>
                  <a:pt x="665657" y="1735353"/>
                </a:lnTo>
                <a:lnTo>
                  <a:pt x="680745" y="1735353"/>
                </a:lnTo>
                <a:lnTo>
                  <a:pt x="680745" y="1720265"/>
                </a:lnTo>
                <a:close/>
              </a:path>
              <a:path w="726440" h="1826260">
                <a:moveTo>
                  <a:pt x="680745" y="1675003"/>
                </a:moveTo>
                <a:lnTo>
                  <a:pt x="665657" y="1675003"/>
                </a:lnTo>
                <a:lnTo>
                  <a:pt x="665657" y="1690090"/>
                </a:lnTo>
                <a:lnTo>
                  <a:pt x="680745" y="1690090"/>
                </a:lnTo>
                <a:lnTo>
                  <a:pt x="680745" y="1675003"/>
                </a:lnTo>
                <a:close/>
              </a:path>
              <a:path w="726440" h="1826260">
                <a:moveTo>
                  <a:pt x="680745" y="1629727"/>
                </a:moveTo>
                <a:lnTo>
                  <a:pt x="665657" y="1629727"/>
                </a:lnTo>
                <a:lnTo>
                  <a:pt x="665657" y="1644815"/>
                </a:lnTo>
                <a:lnTo>
                  <a:pt x="680745" y="1644815"/>
                </a:lnTo>
                <a:lnTo>
                  <a:pt x="680745" y="1629727"/>
                </a:lnTo>
                <a:close/>
              </a:path>
              <a:path w="726440" h="1826260">
                <a:moveTo>
                  <a:pt x="726020" y="1765541"/>
                </a:moveTo>
                <a:lnTo>
                  <a:pt x="710933" y="1765541"/>
                </a:lnTo>
                <a:lnTo>
                  <a:pt x="710933" y="1780628"/>
                </a:lnTo>
                <a:lnTo>
                  <a:pt x="726020" y="1780628"/>
                </a:lnTo>
                <a:lnTo>
                  <a:pt x="726020" y="1765541"/>
                </a:lnTo>
                <a:close/>
              </a:path>
              <a:path w="726440" h="1826260">
                <a:moveTo>
                  <a:pt x="726020" y="1720265"/>
                </a:moveTo>
                <a:lnTo>
                  <a:pt x="710933" y="1720265"/>
                </a:lnTo>
                <a:lnTo>
                  <a:pt x="710933" y="1735353"/>
                </a:lnTo>
                <a:lnTo>
                  <a:pt x="726020" y="1735353"/>
                </a:lnTo>
                <a:lnTo>
                  <a:pt x="726020" y="1720265"/>
                </a:lnTo>
                <a:close/>
              </a:path>
              <a:path w="726440" h="1826260">
                <a:moveTo>
                  <a:pt x="726020" y="1675003"/>
                </a:moveTo>
                <a:lnTo>
                  <a:pt x="710933" y="1675003"/>
                </a:lnTo>
                <a:lnTo>
                  <a:pt x="710933" y="1690090"/>
                </a:lnTo>
                <a:lnTo>
                  <a:pt x="726020" y="1690090"/>
                </a:lnTo>
                <a:lnTo>
                  <a:pt x="726020" y="1675003"/>
                </a:lnTo>
                <a:close/>
              </a:path>
              <a:path w="726440" h="1826260">
                <a:moveTo>
                  <a:pt x="726020" y="1629727"/>
                </a:moveTo>
                <a:lnTo>
                  <a:pt x="710933" y="1629727"/>
                </a:lnTo>
                <a:lnTo>
                  <a:pt x="710933" y="1644815"/>
                </a:lnTo>
                <a:lnTo>
                  <a:pt x="726020" y="1644815"/>
                </a:lnTo>
                <a:lnTo>
                  <a:pt x="726020" y="1629727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18191015" y="3229963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6171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18100479" y="3229963"/>
            <a:ext cx="45720" cy="241935"/>
          </a:xfrm>
          <a:custGeom>
            <a:avLst/>
            <a:gdLst/>
            <a:ahLst/>
            <a:cxnLst/>
            <a:rect l="l" t="t" r="r" b="b"/>
            <a:pathLst>
              <a:path w="45719" h="241935">
                <a:moveTo>
                  <a:pt x="45267" y="0"/>
                </a:moveTo>
                <a:lnTo>
                  <a:pt x="45267" y="241441"/>
                </a:lnTo>
              </a:path>
              <a:path w="45719" h="241935">
                <a:moveTo>
                  <a:pt x="0" y="0"/>
                </a:moveTo>
                <a:lnTo>
                  <a:pt x="0" y="241441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18055212" y="3229963"/>
            <a:ext cx="0" cy="241935"/>
          </a:xfrm>
          <a:custGeom>
            <a:avLst/>
            <a:gdLst/>
            <a:ahLst/>
            <a:cxnLst/>
            <a:rect l="l" t="t" r="r" b="b"/>
            <a:pathLst>
              <a:path h="241935">
                <a:moveTo>
                  <a:pt x="0" y="0"/>
                </a:moveTo>
                <a:lnTo>
                  <a:pt x="0" y="241441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g object 57"/>
          <p:cNvSpPr/>
          <p:nvPr/>
        </p:nvSpPr>
        <p:spPr>
          <a:xfrm>
            <a:off x="18009932" y="3229963"/>
            <a:ext cx="0" cy="241935"/>
          </a:xfrm>
          <a:custGeom>
            <a:avLst/>
            <a:gdLst/>
            <a:ahLst/>
            <a:cxnLst/>
            <a:rect l="l" t="t" r="r" b="b"/>
            <a:pathLst>
              <a:path h="241935">
                <a:moveTo>
                  <a:pt x="0" y="0"/>
                </a:moveTo>
                <a:lnTo>
                  <a:pt x="0" y="241441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g object 58"/>
          <p:cNvSpPr/>
          <p:nvPr/>
        </p:nvSpPr>
        <p:spPr>
          <a:xfrm>
            <a:off x="17919396" y="3184693"/>
            <a:ext cx="45720" cy="287020"/>
          </a:xfrm>
          <a:custGeom>
            <a:avLst/>
            <a:gdLst/>
            <a:ahLst/>
            <a:cxnLst/>
            <a:rect l="l" t="t" r="r" b="b"/>
            <a:pathLst>
              <a:path w="45719" h="287020">
                <a:moveTo>
                  <a:pt x="45267" y="0"/>
                </a:moveTo>
                <a:lnTo>
                  <a:pt x="45267" y="286711"/>
                </a:lnTo>
              </a:path>
              <a:path w="45719" h="287020">
                <a:moveTo>
                  <a:pt x="0" y="0"/>
                </a:moveTo>
                <a:lnTo>
                  <a:pt x="0" y="286711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17866576" y="2958350"/>
            <a:ext cx="60960" cy="513080"/>
          </a:xfrm>
          <a:custGeom>
            <a:avLst/>
            <a:gdLst/>
            <a:ahLst/>
            <a:cxnLst/>
            <a:rect l="l" t="t" r="r" b="b"/>
            <a:pathLst>
              <a:path w="60959" h="513079">
                <a:moveTo>
                  <a:pt x="15087" y="497967"/>
                </a:moveTo>
                <a:lnTo>
                  <a:pt x="0" y="497967"/>
                </a:lnTo>
                <a:lnTo>
                  <a:pt x="0" y="513067"/>
                </a:lnTo>
                <a:lnTo>
                  <a:pt x="15087" y="513067"/>
                </a:lnTo>
                <a:lnTo>
                  <a:pt x="15087" y="497967"/>
                </a:lnTo>
                <a:close/>
              </a:path>
              <a:path w="60959" h="513079">
                <a:moveTo>
                  <a:pt x="60363" y="90538"/>
                </a:moveTo>
                <a:lnTo>
                  <a:pt x="45275" y="90538"/>
                </a:lnTo>
                <a:lnTo>
                  <a:pt x="45275" y="105625"/>
                </a:lnTo>
                <a:lnTo>
                  <a:pt x="60363" y="105625"/>
                </a:lnTo>
                <a:lnTo>
                  <a:pt x="60363" y="90538"/>
                </a:lnTo>
                <a:close/>
              </a:path>
              <a:path w="60959" h="513079">
                <a:moveTo>
                  <a:pt x="60363" y="45262"/>
                </a:moveTo>
                <a:lnTo>
                  <a:pt x="45275" y="45262"/>
                </a:lnTo>
                <a:lnTo>
                  <a:pt x="45275" y="60363"/>
                </a:lnTo>
                <a:lnTo>
                  <a:pt x="60363" y="60363"/>
                </a:lnTo>
                <a:lnTo>
                  <a:pt x="60363" y="45262"/>
                </a:lnTo>
                <a:close/>
              </a:path>
              <a:path w="60959" h="513079">
                <a:moveTo>
                  <a:pt x="60363" y="0"/>
                </a:moveTo>
                <a:lnTo>
                  <a:pt x="45275" y="0"/>
                </a:lnTo>
                <a:lnTo>
                  <a:pt x="45275" y="15087"/>
                </a:lnTo>
                <a:lnTo>
                  <a:pt x="60363" y="15087"/>
                </a:lnTo>
                <a:lnTo>
                  <a:pt x="60363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g object 60"/>
          <p:cNvSpPr/>
          <p:nvPr/>
        </p:nvSpPr>
        <p:spPr>
          <a:xfrm>
            <a:off x="17874129" y="3184693"/>
            <a:ext cx="0" cy="241935"/>
          </a:xfrm>
          <a:custGeom>
            <a:avLst/>
            <a:gdLst/>
            <a:ahLst/>
            <a:cxnLst/>
            <a:rect l="l" t="t" r="r" b="b"/>
            <a:pathLst>
              <a:path h="241935">
                <a:moveTo>
                  <a:pt x="0" y="0"/>
                </a:moveTo>
                <a:lnTo>
                  <a:pt x="0" y="241441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g object 61"/>
          <p:cNvSpPr/>
          <p:nvPr/>
        </p:nvSpPr>
        <p:spPr>
          <a:xfrm>
            <a:off x="17821313" y="2913074"/>
            <a:ext cx="60960" cy="558800"/>
          </a:xfrm>
          <a:custGeom>
            <a:avLst/>
            <a:gdLst/>
            <a:ahLst/>
            <a:cxnLst/>
            <a:rect l="l" t="t" r="r" b="b"/>
            <a:pathLst>
              <a:path w="60959" h="558800">
                <a:moveTo>
                  <a:pt x="15087" y="543242"/>
                </a:moveTo>
                <a:lnTo>
                  <a:pt x="0" y="543242"/>
                </a:lnTo>
                <a:lnTo>
                  <a:pt x="0" y="558342"/>
                </a:lnTo>
                <a:lnTo>
                  <a:pt x="15087" y="558342"/>
                </a:lnTo>
                <a:lnTo>
                  <a:pt x="15087" y="543242"/>
                </a:lnTo>
                <a:close/>
              </a:path>
              <a:path w="60959" h="558800">
                <a:moveTo>
                  <a:pt x="60350" y="135813"/>
                </a:moveTo>
                <a:lnTo>
                  <a:pt x="45262" y="135813"/>
                </a:lnTo>
                <a:lnTo>
                  <a:pt x="45262" y="150901"/>
                </a:lnTo>
                <a:lnTo>
                  <a:pt x="60350" y="150901"/>
                </a:lnTo>
                <a:lnTo>
                  <a:pt x="60350" y="135813"/>
                </a:lnTo>
                <a:close/>
              </a:path>
              <a:path w="60959" h="558800">
                <a:moveTo>
                  <a:pt x="60350" y="90538"/>
                </a:moveTo>
                <a:lnTo>
                  <a:pt x="45262" y="90538"/>
                </a:lnTo>
                <a:lnTo>
                  <a:pt x="45262" y="105638"/>
                </a:lnTo>
                <a:lnTo>
                  <a:pt x="60350" y="105638"/>
                </a:lnTo>
                <a:lnTo>
                  <a:pt x="60350" y="90538"/>
                </a:lnTo>
                <a:close/>
              </a:path>
              <a:path w="60959" h="558800">
                <a:moveTo>
                  <a:pt x="60350" y="45275"/>
                </a:moveTo>
                <a:lnTo>
                  <a:pt x="45262" y="45275"/>
                </a:lnTo>
                <a:lnTo>
                  <a:pt x="45262" y="60363"/>
                </a:lnTo>
                <a:lnTo>
                  <a:pt x="60350" y="60363"/>
                </a:lnTo>
                <a:lnTo>
                  <a:pt x="60350" y="45275"/>
                </a:lnTo>
                <a:close/>
              </a:path>
              <a:path w="60959" h="558800">
                <a:moveTo>
                  <a:pt x="60350" y="0"/>
                </a:moveTo>
                <a:lnTo>
                  <a:pt x="45262" y="0"/>
                </a:lnTo>
                <a:lnTo>
                  <a:pt x="45262" y="15087"/>
                </a:lnTo>
                <a:lnTo>
                  <a:pt x="60350" y="15087"/>
                </a:lnTo>
                <a:lnTo>
                  <a:pt x="60350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g object 62"/>
          <p:cNvSpPr/>
          <p:nvPr/>
        </p:nvSpPr>
        <p:spPr>
          <a:xfrm>
            <a:off x="17828861" y="2913071"/>
            <a:ext cx="0" cy="513080"/>
          </a:xfrm>
          <a:custGeom>
            <a:avLst/>
            <a:gdLst/>
            <a:ahLst/>
            <a:cxnLst/>
            <a:rect l="l" t="t" r="r" b="b"/>
            <a:pathLst>
              <a:path h="513079">
                <a:moveTo>
                  <a:pt x="0" y="0"/>
                </a:moveTo>
                <a:lnTo>
                  <a:pt x="0" y="513063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g object 63"/>
          <p:cNvSpPr/>
          <p:nvPr/>
        </p:nvSpPr>
        <p:spPr>
          <a:xfrm>
            <a:off x="17783587" y="2867801"/>
            <a:ext cx="0" cy="648970"/>
          </a:xfrm>
          <a:custGeom>
            <a:avLst/>
            <a:gdLst/>
            <a:ahLst/>
            <a:cxnLst/>
            <a:rect l="l" t="t" r="r" b="b"/>
            <a:pathLst>
              <a:path h="648970">
                <a:moveTo>
                  <a:pt x="0" y="0"/>
                </a:moveTo>
                <a:lnTo>
                  <a:pt x="0" y="648873"/>
                </a:lnTo>
              </a:path>
            </a:pathLst>
          </a:custGeom>
          <a:ln w="15101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g object 64"/>
          <p:cNvSpPr/>
          <p:nvPr/>
        </p:nvSpPr>
        <p:spPr>
          <a:xfrm>
            <a:off x="17738313" y="2822531"/>
            <a:ext cx="0" cy="694690"/>
          </a:xfrm>
          <a:custGeom>
            <a:avLst/>
            <a:gdLst/>
            <a:ahLst/>
            <a:cxnLst/>
            <a:rect l="l" t="t" r="r" b="b"/>
            <a:pathLst>
              <a:path h="694689">
                <a:moveTo>
                  <a:pt x="0" y="0"/>
                </a:moveTo>
                <a:lnTo>
                  <a:pt x="0" y="694143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g object 65"/>
          <p:cNvSpPr/>
          <p:nvPr/>
        </p:nvSpPr>
        <p:spPr>
          <a:xfrm>
            <a:off x="17693046" y="2822531"/>
            <a:ext cx="0" cy="694690"/>
          </a:xfrm>
          <a:custGeom>
            <a:avLst/>
            <a:gdLst/>
            <a:ahLst/>
            <a:cxnLst/>
            <a:rect l="l" t="t" r="r" b="b"/>
            <a:pathLst>
              <a:path h="694689">
                <a:moveTo>
                  <a:pt x="0" y="0"/>
                </a:moveTo>
                <a:lnTo>
                  <a:pt x="0" y="694143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g object 66"/>
          <p:cNvSpPr/>
          <p:nvPr/>
        </p:nvSpPr>
        <p:spPr>
          <a:xfrm>
            <a:off x="17647778" y="2822531"/>
            <a:ext cx="0" cy="694690"/>
          </a:xfrm>
          <a:custGeom>
            <a:avLst/>
            <a:gdLst/>
            <a:ahLst/>
            <a:cxnLst/>
            <a:rect l="l" t="t" r="r" b="b"/>
            <a:pathLst>
              <a:path h="694689">
                <a:moveTo>
                  <a:pt x="0" y="0"/>
                </a:moveTo>
                <a:lnTo>
                  <a:pt x="0" y="694143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g object 67"/>
          <p:cNvSpPr/>
          <p:nvPr/>
        </p:nvSpPr>
        <p:spPr>
          <a:xfrm>
            <a:off x="17602504" y="2550909"/>
            <a:ext cx="0" cy="965835"/>
          </a:xfrm>
          <a:custGeom>
            <a:avLst/>
            <a:gdLst/>
            <a:ahLst/>
            <a:cxnLst/>
            <a:rect l="l" t="t" r="r" b="b"/>
            <a:pathLst>
              <a:path h="965835">
                <a:moveTo>
                  <a:pt x="0" y="271622"/>
                </a:moveTo>
                <a:lnTo>
                  <a:pt x="0" y="965766"/>
                </a:lnTo>
              </a:path>
              <a:path h="965835">
                <a:moveTo>
                  <a:pt x="0" y="0"/>
                </a:moveTo>
                <a:lnTo>
                  <a:pt x="0" y="196171"/>
                </a:lnTo>
              </a:path>
            </a:pathLst>
          </a:custGeom>
          <a:ln w="15101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g object 68"/>
          <p:cNvSpPr/>
          <p:nvPr/>
        </p:nvSpPr>
        <p:spPr>
          <a:xfrm>
            <a:off x="17557230" y="2550909"/>
            <a:ext cx="0" cy="965835"/>
          </a:xfrm>
          <a:custGeom>
            <a:avLst/>
            <a:gdLst/>
            <a:ahLst/>
            <a:cxnLst/>
            <a:rect l="l" t="t" r="r" b="b"/>
            <a:pathLst>
              <a:path h="965835">
                <a:moveTo>
                  <a:pt x="0" y="0"/>
                </a:moveTo>
                <a:lnTo>
                  <a:pt x="0" y="965766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g object 69"/>
          <p:cNvSpPr/>
          <p:nvPr/>
        </p:nvSpPr>
        <p:spPr>
          <a:xfrm>
            <a:off x="17511963" y="2550909"/>
            <a:ext cx="0" cy="965835"/>
          </a:xfrm>
          <a:custGeom>
            <a:avLst/>
            <a:gdLst/>
            <a:ahLst/>
            <a:cxnLst/>
            <a:rect l="l" t="t" r="r" b="b"/>
            <a:pathLst>
              <a:path h="965835">
                <a:moveTo>
                  <a:pt x="0" y="0"/>
                </a:moveTo>
                <a:lnTo>
                  <a:pt x="0" y="965766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g object 70"/>
          <p:cNvSpPr/>
          <p:nvPr/>
        </p:nvSpPr>
        <p:spPr>
          <a:xfrm>
            <a:off x="17504418" y="2505641"/>
            <a:ext cx="15240" cy="15240"/>
          </a:xfrm>
          <a:custGeom>
            <a:avLst/>
            <a:gdLst/>
            <a:ahLst/>
            <a:cxnLst/>
            <a:rect l="l" t="t" r="r" b="b"/>
            <a:pathLst>
              <a:path w="15240" h="15239">
                <a:moveTo>
                  <a:pt x="15089" y="0"/>
                </a:moveTo>
                <a:lnTo>
                  <a:pt x="0" y="0"/>
                </a:lnTo>
                <a:lnTo>
                  <a:pt x="0" y="15089"/>
                </a:lnTo>
                <a:lnTo>
                  <a:pt x="15089" y="15089"/>
                </a:lnTo>
                <a:lnTo>
                  <a:pt x="15089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g object 71"/>
          <p:cNvSpPr/>
          <p:nvPr/>
        </p:nvSpPr>
        <p:spPr>
          <a:xfrm>
            <a:off x="17466695" y="2505641"/>
            <a:ext cx="0" cy="1101725"/>
          </a:xfrm>
          <a:custGeom>
            <a:avLst/>
            <a:gdLst/>
            <a:ahLst/>
            <a:cxnLst/>
            <a:rect l="l" t="t" r="r" b="b"/>
            <a:pathLst>
              <a:path h="1101725">
                <a:moveTo>
                  <a:pt x="0" y="0"/>
                </a:moveTo>
                <a:lnTo>
                  <a:pt x="0" y="1101574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g object 72"/>
          <p:cNvSpPr/>
          <p:nvPr/>
        </p:nvSpPr>
        <p:spPr>
          <a:xfrm>
            <a:off x="17413859" y="3501592"/>
            <a:ext cx="15240" cy="151130"/>
          </a:xfrm>
          <a:custGeom>
            <a:avLst/>
            <a:gdLst/>
            <a:ahLst/>
            <a:cxnLst/>
            <a:rect l="l" t="t" r="r" b="b"/>
            <a:pathLst>
              <a:path w="15240" h="151129">
                <a:moveTo>
                  <a:pt x="15113" y="135813"/>
                </a:moveTo>
                <a:lnTo>
                  <a:pt x="0" y="135813"/>
                </a:lnTo>
                <a:lnTo>
                  <a:pt x="0" y="150901"/>
                </a:lnTo>
                <a:lnTo>
                  <a:pt x="15113" y="150901"/>
                </a:lnTo>
                <a:lnTo>
                  <a:pt x="15113" y="135813"/>
                </a:lnTo>
                <a:close/>
              </a:path>
              <a:path w="15240" h="151129">
                <a:moveTo>
                  <a:pt x="15113" y="90538"/>
                </a:moveTo>
                <a:lnTo>
                  <a:pt x="0" y="90538"/>
                </a:lnTo>
                <a:lnTo>
                  <a:pt x="0" y="105625"/>
                </a:lnTo>
                <a:lnTo>
                  <a:pt x="15113" y="105625"/>
                </a:lnTo>
                <a:lnTo>
                  <a:pt x="15113" y="90538"/>
                </a:lnTo>
                <a:close/>
              </a:path>
              <a:path w="15240" h="151129">
                <a:moveTo>
                  <a:pt x="15113" y="0"/>
                </a:moveTo>
                <a:lnTo>
                  <a:pt x="0" y="0"/>
                </a:lnTo>
                <a:lnTo>
                  <a:pt x="0" y="15087"/>
                </a:lnTo>
                <a:lnTo>
                  <a:pt x="15113" y="15087"/>
                </a:lnTo>
                <a:lnTo>
                  <a:pt x="15113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g object 73"/>
          <p:cNvSpPr/>
          <p:nvPr/>
        </p:nvSpPr>
        <p:spPr>
          <a:xfrm>
            <a:off x="17421421" y="2505641"/>
            <a:ext cx="0" cy="965835"/>
          </a:xfrm>
          <a:custGeom>
            <a:avLst/>
            <a:gdLst/>
            <a:ahLst/>
            <a:cxnLst/>
            <a:rect l="l" t="t" r="r" b="b"/>
            <a:pathLst>
              <a:path h="965835">
                <a:moveTo>
                  <a:pt x="0" y="0"/>
                </a:moveTo>
                <a:lnTo>
                  <a:pt x="0" y="965763"/>
                </a:lnTo>
              </a:path>
            </a:pathLst>
          </a:custGeom>
          <a:ln w="15101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g object 74"/>
          <p:cNvSpPr/>
          <p:nvPr/>
        </p:nvSpPr>
        <p:spPr>
          <a:xfrm>
            <a:off x="17368597" y="2369832"/>
            <a:ext cx="60960" cy="1282700"/>
          </a:xfrm>
          <a:custGeom>
            <a:avLst/>
            <a:gdLst/>
            <a:ahLst/>
            <a:cxnLst/>
            <a:rect l="l" t="t" r="r" b="b"/>
            <a:pathLst>
              <a:path w="60959" h="1282700">
                <a:moveTo>
                  <a:pt x="15087" y="1267574"/>
                </a:moveTo>
                <a:lnTo>
                  <a:pt x="0" y="1267574"/>
                </a:lnTo>
                <a:lnTo>
                  <a:pt x="0" y="1282661"/>
                </a:lnTo>
                <a:lnTo>
                  <a:pt x="15087" y="1282661"/>
                </a:lnTo>
                <a:lnTo>
                  <a:pt x="15087" y="1267574"/>
                </a:lnTo>
                <a:close/>
              </a:path>
              <a:path w="60959" h="1282700">
                <a:moveTo>
                  <a:pt x="60375" y="0"/>
                </a:moveTo>
                <a:lnTo>
                  <a:pt x="45262" y="0"/>
                </a:lnTo>
                <a:lnTo>
                  <a:pt x="45262" y="15087"/>
                </a:lnTo>
                <a:lnTo>
                  <a:pt x="60375" y="15087"/>
                </a:lnTo>
                <a:lnTo>
                  <a:pt x="60375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g object 75"/>
          <p:cNvSpPr/>
          <p:nvPr/>
        </p:nvSpPr>
        <p:spPr>
          <a:xfrm>
            <a:off x="17376147" y="2369826"/>
            <a:ext cx="0" cy="1237615"/>
          </a:xfrm>
          <a:custGeom>
            <a:avLst/>
            <a:gdLst/>
            <a:ahLst/>
            <a:cxnLst/>
            <a:rect l="l" t="t" r="r" b="b"/>
            <a:pathLst>
              <a:path h="1237614">
                <a:moveTo>
                  <a:pt x="0" y="0"/>
                </a:moveTo>
                <a:lnTo>
                  <a:pt x="0" y="1237389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g object 76"/>
          <p:cNvSpPr/>
          <p:nvPr/>
        </p:nvSpPr>
        <p:spPr>
          <a:xfrm>
            <a:off x="17368603" y="2324558"/>
            <a:ext cx="15240" cy="15240"/>
          </a:xfrm>
          <a:custGeom>
            <a:avLst/>
            <a:gdLst/>
            <a:ahLst/>
            <a:cxnLst/>
            <a:rect l="l" t="t" r="r" b="b"/>
            <a:pathLst>
              <a:path w="15240" h="15239">
                <a:moveTo>
                  <a:pt x="15089" y="0"/>
                </a:moveTo>
                <a:lnTo>
                  <a:pt x="915" y="0"/>
                </a:lnTo>
                <a:lnTo>
                  <a:pt x="0" y="1253"/>
                </a:lnTo>
                <a:lnTo>
                  <a:pt x="0" y="15089"/>
                </a:lnTo>
                <a:lnTo>
                  <a:pt x="15089" y="15089"/>
                </a:lnTo>
                <a:lnTo>
                  <a:pt x="15089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g object 77"/>
          <p:cNvSpPr/>
          <p:nvPr/>
        </p:nvSpPr>
        <p:spPr>
          <a:xfrm>
            <a:off x="17330880" y="2369826"/>
            <a:ext cx="0" cy="1237615"/>
          </a:xfrm>
          <a:custGeom>
            <a:avLst/>
            <a:gdLst/>
            <a:ahLst/>
            <a:cxnLst/>
            <a:rect l="l" t="t" r="r" b="b"/>
            <a:pathLst>
              <a:path h="1237614">
                <a:moveTo>
                  <a:pt x="0" y="0"/>
                </a:moveTo>
                <a:lnTo>
                  <a:pt x="0" y="1237389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bg object 78"/>
          <p:cNvSpPr/>
          <p:nvPr/>
        </p:nvSpPr>
        <p:spPr>
          <a:xfrm>
            <a:off x="17285612" y="2460373"/>
            <a:ext cx="0" cy="1147445"/>
          </a:xfrm>
          <a:custGeom>
            <a:avLst/>
            <a:gdLst/>
            <a:ahLst/>
            <a:cxnLst/>
            <a:rect l="l" t="t" r="r" b="b"/>
            <a:pathLst>
              <a:path h="1147445">
                <a:moveTo>
                  <a:pt x="0" y="0"/>
                </a:moveTo>
                <a:lnTo>
                  <a:pt x="0" y="1146841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bg object 79"/>
          <p:cNvSpPr/>
          <p:nvPr/>
        </p:nvSpPr>
        <p:spPr>
          <a:xfrm>
            <a:off x="17240338" y="2460373"/>
            <a:ext cx="0" cy="1147445"/>
          </a:xfrm>
          <a:custGeom>
            <a:avLst/>
            <a:gdLst/>
            <a:ahLst/>
            <a:cxnLst/>
            <a:rect l="l" t="t" r="r" b="b"/>
            <a:pathLst>
              <a:path h="1147445">
                <a:moveTo>
                  <a:pt x="0" y="0"/>
                </a:moveTo>
                <a:lnTo>
                  <a:pt x="0" y="1146841"/>
                </a:lnTo>
              </a:path>
            </a:pathLst>
          </a:custGeom>
          <a:ln w="15101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bg object 80"/>
          <p:cNvSpPr/>
          <p:nvPr/>
        </p:nvSpPr>
        <p:spPr>
          <a:xfrm>
            <a:off x="17195064" y="2550909"/>
            <a:ext cx="0" cy="1056640"/>
          </a:xfrm>
          <a:custGeom>
            <a:avLst/>
            <a:gdLst/>
            <a:ahLst/>
            <a:cxnLst/>
            <a:rect l="l" t="t" r="r" b="b"/>
            <a:pathLst>
              <a:path h="1056639">
                <a:moveTo>
                  <a:pt x="0" y="0"/>
                </a:moveTo>
                <a:lnTo>
                  <a:pt x="0" y="1056306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bg object 81"/>
          <p:cNvSpPr/>
          <p:nvPr/>
        </p:nvSpPr>
        <p:spPr>
          <a:xfrm>
            <a:off x="17149797" y="2550909"/>
            <a:ext cx="0" cy="1011555"/>
          </a:xfrm>
          <a:custGeom>
            <a:avLst/>
            <a:gdLst/>
            <a:ahLst/>
            <a:cxnLst/>
            <a:rect l="l" t="t" r="r" b="b"/>
            <a:pathLst>
              <a:path h="1011554">
                <a:moveTo>
                  <a:pt x="0" y="0"/>
                </a:moveTo>
                <a:lnTo>
                  <a:pt x="0" y="1011036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bg object 82"/>
          <p:cNvSpPr/>
          <p:nvPr/>
        </p:nvSpPr>
        <p:spPr>
          <a:xfrm>
            <a:off x="17104529" y="2505641"/>
            <a:ext cx="0" cy="1056640"/>
          </a:xfrm>
          <a:custGeom>
            <a:avLst/>
            <a:gdLst/>
            <a:ahLst/>
            <a:cxnLst/>
            <a:rect l="l" t="t" r="r" b="b"/>
            <a:pathLst>
              <a:path h="1056639">
                <a:moveTo>
                  <a:pt x="0" y="0"/>
                </a:moveTo>
                <a:lnTo>
                  <a:pt x="0" y="1056303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bg object 83"/>
          <p:cNvSpPr/>
          <p:nvPr/>
        </p:nvSpPr>
        <p:spPr>
          <a:xfrm>
            <a:off x="17096984" y="2474245"/>
            <a:ext cx="1905" cy="1270"/>
          </a:xfrm>
          <a:custGeom>
            <a:avLst/>
            <a:gdLst/>
            <a:ahLst/>
            <a:cxnLst/>
            <a:rect l="l" t="t" r="r" b="b"/>
            <a:pathLst>
              <a:path w="1905" h="1269">
                <a:moveTo>
                  <a:pt x="0" y="0"/>
                </a:moveTo>
                <a:lnTo>
                  <a:pt x="0" y="1217"/>
                </a:lnTo>
                <a:lnTo>
                  <a:pt x="1687" y="1217"/>
                </a:lnTo>
                <a:lnTo>
                  <a:pt x="1120" y="807"/>
                </a:lnTo>
                <a:lnTo>
                  <a:pt x="566" y="397"/>
                </a:lnTo>
                <a:lnTo>
                  <a:pt x="0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bg object 84"/>
          <p:cNvSpPr/>
          <p:nvPr/>
        </p:nvSpPr>
        <p:spPr>
          <a:xfrm>
            <a:off x="17059255" y="2460373"/>
            <a:ext cx="0" cy="1056640"/>
          </a:xfrm>
          <a:custGeom>
            <a:avLst/>
            <a:gdLst/>
            <a:ahLst/>
            <a:cxnLst/>
            <a:rect l="l" t="t" r="r" b="b"/>
            <a:pathLst>
              <a:path h="1056639">
                <a:moveTo>
                  <a:pt x="0" y="0"/>
                </a:moveTo>
                <a:lnTo>
                  <a:pt x="0" y="1056301"/>
                </a:lnTo>
              </a:path>
            </a:pathLst>
          </a:custGeom>
          <a:ln w="15101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g object 85"/>
          <p:cNvSpPr/>
          <p:nvPr/>
        </p:nvSpPr>
        <p:spPr>
          <a:xfrm>
            <a:off x="17013981" y="2415094"/>
            <a:ext cx="0" cy="1056640"/>
          </a:xfrm>
          <a:custGeom>
            <a:avLst/>
            <a:gdLst/>
            <a:ahLst/>
            <a:cxnLst/>
            <a:rect l="l" t="t" r="r" b="b"/>
            <a:pathLst>
              <a:path h="1056639">
                <a:moveTo>
                  <a:pt x="0" y="0"/>
                </a:moveTo>
                <a:lnTo>
                  <a:pt x="0" y="1056311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bg object 86"/>
          <p:cNvSpPr/>
          <p:nvPr/>
        </p:nvSpPr>
        <p:spPr>
          <a:xfrm>
            <a:off x="16968714" y="2324558"/>
            <a:ext cx="0" cy="1147445"/>
          </a:xfrm>
          <a:custGeom>
            <a:avLst/>
            <a:gdLst/>
            <a:ahLst/>
            <a:cxnLst/>
            <a:rect l="l" t="t" r="r" b="b"/>
            <a:pathLst>
              <a:path h="1147445">
                <a:moveTo>
                  <a:pt x="0" y="0"/>
                </a:moveTo>
                <a:lnTo>
                  <a:pt x="0" y="1146846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bg object 87"/>
          <p:cNvSpPr/>
          <p:nvPr/>
        </p:nvSpPr>
        <p:spPr>
          <a:xfrm>
            <a:off x="16923446" y="2460373"/>
            <a:ext cx="0" cy="875665"/>
          </a:xfrm>
          <a:custGeom>
            <a:avLst/>
            <a:gdLst/>
            <a:ahLst/>
            <a:cxnLst/>
            <a:rect l="l" t="t" r="r" b="b"/>
            <a:pathLst>
              <a:path h="875664">
                <a:moveTo>
                  <a:pt x="0" y="0"/>
                </a:moveTo>
                <a:lnTo>
                  <a:pt x="0" y="875219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bg object 88"/>
          <p:cNvSpPr/>
          <p:nvPr/>
        </p:nvSpPr>
        <p:spPr>
          <a:xfrm>
            <a:off x="16878172" y="2505641"/>
            <a:ext cx="0" cy="1011555"/>
          </a:xfrm>
          <a:custGeom>
            <a:avLst/>
            <a:gdLst/>
            <a:ahLst/>
            <a:cxnLst/>
            <a:rect l="l" t="t" r="r" b="b"/>
            <a:pathLst>
              <a:path h="1011554">
                <a:moveTo>
                  <a:pt x="0" y="0"/>
                </a:moveTo>
                <a:lnTo>
                  <a:pt x="0" y="1011033"/>
                </a:lnTo>
              </a:path>
            </a:pathLst>
          </a:custGeom>
          <a:ln w="15101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bg object 89"/>
          <p:cNvSpPr/>
          <p:nvPr/>
        </p:nvSpPr>
        <p:spPr>
          <a:xfrm>
            <a:off x="16832910" y="2596177"/>
            <a:ext cx="0" cy="784860"/>
          </a:xfrm>
          <a:custGeom>
            <a:avLst/>
            <a:gdLst/>
            <a:ahLst/>
            <a:cxnLst/>
            <a:rect l="l" t="t" r="r" b="b"/>
            <a:pathLst>
              <a:path h="784860">
                <a:moveTo>
                  <a:pt x="0" y="0"/>
                </a:moveTo>
                <a:lnTo>
                  <a:pt x="0" y="784687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bg object 90"/>
          <p:cNvSpPr/>
          <p:nvPr/>
        </p:nvSpPr>
        <p:spPr>
          <a:xfrm>
            <a:off x="16787631" y="2596177"/>
            <a:ext cx="0" cy="784860"/>
          </a:xfrm>
          <a:custGeom>
            <a:avLst/>
            <a:gdLst/>
            <a:ahLst/>
            <a:cxnLst/>
            <a:rect l="l" t="t" r="r" b="b"/>
            <a:pathLst>
              <a:path h="784860">
                <a:moveTo>
                  <a:pt x="0" y="0"/>
                </a:moveTo>
                <a:lnTo>
                  <a:pt x="0" y="784687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bg object 91"/>
          <p:cNvSpPr/>
          <p:nvPr/>
        </p:nvSpPr>
        <p:spPr>
          <a:xfrm>
            <a:off x="16742363" y="2596177"/>
            <a:ext cx="0" cy="784860"/>
          </a:xfrm>
          <a:custGeom>
            <a:avLst/>
            <a:gdLst/>
            <a:ahLst/>
            <a:cxnLst/>
            <a:rect l="l" t="t" r="r" b="b"/>
            <a:pathLst>
              <a:path h="784860">
                <a:moveTo>
                  <a:pt x="0" y="0"/>
                </a:moveTo>
                <a:lnTo>
                  <a:pt x="0" y="784687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bg object 92"/>
          <p:cNvSpPr/>
          <p:nvPr/>
        </p:nvSpPr>
        <p:spPr>
          <a:xfrm>
            <a:off x="16697095" y="2596177"/>
            <a:ext cx="0" cy="784860"/>
          </a:xfrm>
          <a:custGeom>
            <a:avLst/>
            <a:gdLst/>
            <a:ahLst/>
            <a:cxnLst/>
            <a:rect l="l" t="t" r="r" b="b"/>
            <a:pathLst>
              <a:path h="784860">
                <a:moveTo>
                  <a:pt x="0" y="0"/>
                </a:moveTo>
                <a:lnTo>
                  <a:pt x="0" y="784687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bg object 93"/>
          <p:cNvSpPr/>
          <p:nvPr/>
        </p:nvSpPr>
        <p:spPr>
          <a:xfrm>
            <a:off x="16689550" y="2505641"/>
            <a:ext cx="15240" cy="15240"/>
          </a:xfrm>
          <a:custGeom>
            <a:avLst/>
            <a:gdLst/>
            <a:ahLst/>
            <a:cxnLst/>
            <a:rect l="l" t="t" r="r" b="b"/>
            <a:pathLst>
              <a:path w="15240" h="15239">
                <a:moveTo>
                  <a:pt x="12980" y="0"/>
                </a:moveTo>
                <a:lnTo>
                  <a:pt x="0" y="0"/>
                </a:lnTo>
                <a:lnTo>
                  <a:pt x="0" y="15089"/>
                </a:lnTo>
                <a:lnTo>
                  <a:pt x="15089" y="15089"/>
                </a:lnTo>
                <a:lnTo>
                  <a:pt x="15089" y="2555"/>
                </a:lnTo>
                <a:lnTo>
                  <a:pt x="14462" y="1735"/>
                </a:lnTo>
                <a:lnTo>
                  <a:pt x="13763" y="879"/>
                </a:lnTo>
                <a:lnTo>
                  <a:pt x="12980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bg object 94"/>
          <p:cNvSpPr/>
          <p:nvPr/>
        </p:nvSpPr>
        <p:spPr>
          <a:xfrm>
            <a:off x="16651827" y="2641449"/>
            <a:ext cx="0" cy="739775"/>
          </a:xfrm>
          <a:custGeom>
            <a:avLst/>
            <a:gdLst/>
            <a:ahLst/>
            <a:cxnLst/>
            <a:rect l="l" t="t" r="r" b="b"/>
            <a:pathLst>
              <a:path h="739775">
                <a:moveTo>
                  <a:pt x="0" y="0"/>
                </a:moveTo>
                <a:lnTo>
                  <a:pt x="0" y="739415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bg object 95"/>
          <p:cNvSpPr/>
          <p:nvPr/>
        </p:nvSpPr>
        <p:spPr>
          <a:xfrm>
            <a:off x="16599002" y="2505645"/>
            <a:ext cx="60960" cy="875665"/>
          </a:xfrm>
          <a:custGeom>
            <a:avLst/>
            <a:gdLst/>
            <a:ahLst/>
            <a:cxnLst/>
            <a:rect l="l" t="t" r="r" b="b"/>
            <a:pathLst>
              <a:path w="60959" h="875664">
                <a:moveTo>
                  <a:pt x="15087" y="860132"/>
                </a:moveTo>
                <a:lnTo>
                  <a:pt x="0" y="860132"/>
                </a:lnTo>
                <a:lnTo>
                  <a:pt x="0" y="875220"/>
                </a:lnTo>
                <a:lnTo>
                  <a:pt x="15087" y="875220"/>
                </a:lnTo>
                <a:lnTo>
                  <a:pt x="15087" y="860132"/>
                </a:lnTo>
                <a:close/>
              </a:path>
              <a:path w="60959" h="875664">
                <a:moveTo>
                  <a:pt x="60363" y="0"/>
                </a:moveTo>
                <a:lnTo>
                  <a:pt x="45275" y="0"/>
                </a:lnTo>
                <a:lnTo>
                  <a:pt x="45275" y="15087"/>
                </a:lnTo>
                <a:lnTo>
                  <a:pt x="60363" y="15087"/>
                </a:lnTo>
                <a:lnTo>
                  <a:pt x="60363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bg object 96"/>
          <p:cNvSpPr/>
          <p:nvPr/>
        </p:nvSpPr>
        <p:spPr>
          <a:xfrm>
            <a:off x="16606548" y="2641449"/>
            <a:ext cx="0" cy="694690"/>
          </a:xfrm>
          <a:custGeom>
            <a:avLst/>
            <a:gdLst/>
            <a:ahLst/>
            <a:cxnLst/>
            <a:rect l="l" t="t" r="r" b="b"/>
            <a:pathLst>
              <a:path h="694689">
                <a:moveTo>
                  <a:pt x="0" y="0"/>
                </a:moveTo>
                <a:lnTo>
                  <a:pt x="0" y="694143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bg object 97"/>
          <p:cNvSpPr/>
          <p:nvPr/>
        </p:nvSpPr>
        <p:spPr>
          <a:xfrm>
            <a:off x="16553726" y="2460383"/>
            <a:ext cx="60960" cy="920750"/>
          </a:xfrm>
          <a:custGeom>
            <a:avLst/>
            <a:gdLst/>
            <a:ahLst/>
            <a:cxnLst/>
            <a:rect l="l" t="t" r="r" b="b"/>
            <a:pathLst>
              <a:path w="60959" h="920750">
                <a:moveTo>
                  <a:pt x="15087" y="905395"/>
                </a:moveTo>
                <a:lnTo>
                  <a:pt x="0" y="905395"/>
                </a:lnTo>
                <a:lnTo>
                  <a:pt x="0" y="920483"/>
                </a:lnTo>
                <a:lnTo>
                  <a:pt x="15087" y="920483"/>
                </a:lnTo>
                <a:lnTo>
                  <a:pt x="15087" y="905395"/>
                </a:lnTo>
                <a:close/>
              </a:path>
              <a:path w="60959" h="920750">
                <a:moveTo>
                  <a:pt x="60363" y="45262"/>
                </a:moveTo>
                <a:lnTo>
                  <a:pt x="45275" y="45262"/>
                </a:lnTo>
                <a:lnTo>
                  <a:pt x="45275" y="60350"/>
                </a:lnTo>
                <a:lnTo>
                  <a:pt x="60363" y="60350"/>
                </a:lnTo>
                <a:lnTo>
                  <a:pt x="60363" y="45262"/>
                </a:lnTo>
                <a:close/>
              </a:path>
              <a:path w="60959" h="920750">
                <a:moveTo>
                  <a:pt x="60363" y="0"/>
                </a:moveTo>
                <a:lnTo>
                  <a:pt x="45275" y="0"/>
                </a:lnTo>
                <a:lnTo>
                  <a:pt x="45275" y="15087"/>
                </a:lnTo>
                <a:lnTo>
                  <a:pt x="60363" y="15087"/>
                </a:lnTo>
                <a:lnTo>
                  <a:pt x="60363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bg object 98"/>
          <p:cNvSpPr/>
          <p:nvPr/>
        </p:nvSpPr>
        <p:spPr>
          <a:xfrm>
            <a:off x="16561280" y="2686719"/>
            <a:ext cx="0" cy="648970"/>
          </a:xfrm>
          <a:custGeom>
            <a:avLst/>
            <a:gdLst/>
            <a:ahLst/>
            <a:cxnLst/>
            <a:rect l="l" t="t" r="r" b="b"/>
            <a:pathLst>
              <a:path h="648970">
                <a:moveTo>
                  <a:pt x="0" y="0"/>
                </a:moveTo>
                <a:lnTo>
                  <a:pt x="0" y="648873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bg object 99"/>
          <p:cNvSpPr/>
          <p:nvPr/>
        </p:nvSpPr>
        <p:spPr>
          <a:xfrm>
            <a:off x="16508464" y="2415094"/>
            <a:ext cx="60960" cy="920750"/>
          </a:xfrm>
          <a:custGeom>
            <a:avLst/>
            <a:gdLst/>
            <a:ahLst/>
            <a:cxnLst/>
            <a:rect l="l" t="t" r="r" b="b"/>
            <a:pathLst>
              <a:path w="60959" h="920750">
                <a:moveTo>
                  <a:pt x="15087" y="905421"/>
                </a:moveTo>
                <a:lnTo>
                  <a:pt x="0" y="905421"/>
                </a:lnTo>
                <a:lnTo>
                  <a:pt x="0" y="920508"/>
                </a:lnTo>
                <a:lnTo>
                  <a:pt x="15087" y="920508"/>
                </a:lnTo>
                <a:lnTo>
                  <a:pt x="15087" y="905421"/>
                </a:lnTo>
                <a:close/>
              </a:path>
              <a:path w="60959" h="920750">
                <a:moveTo>
                  <a:pt x="60350" y="226364"/>
                </a:moveTo>
                <a:lnTo>
                  <a:pt x="47625" y="226364"/>
                </a:lnTo>
                <a:lnTo>
                  <a:pt x="46863" y="227253"/>
                </a:lnTo>
                <a:lnTo>
                  <a:pt x="45262" y="228930"/>
                </a:lnTo>
                <a:lnTo>
                  <a:pt x="45262" y="241452"/>
                </a:lnTo>
                <a:lnTo>
                  <a:pt x="60350" y="241452"/>
                </a:lnTo>
                <a:lnTo>
                  <a:pt x="60350" y="226364"/>
                </a:lnTo>
                <a:close/>
              </a:path>
              <a:path w="60959" h="920750">
                <a:moveTo>
                  <a:pt x="60350" y="135826"/>
                </a:moveTo>
                <a:lnTo>
                  <a:pt x="45262" y="135826"/>
                </a:lnTo>
                <a:lnTo>
                  <a:pt x="45262" y="150914"/>
                </a:lnTo>
                <a:lnTo>
                  <a:pt x="60350" y="150914"/>
                </a:lnTo>
                <a:lnTo>
                  <a:pt x="60350" y="135826"/>
                </a:lnTo>
                <a:close/>
              </a:path>
              <a:path w="60959" h="920750">
                <a:moveTo>
                  <a:pt x="60350" y="90551"/>
                </a:moveTo>
                <a:lnTo>
                  <a:pt x="45262" y="90551"/>
                </a:lnTo>
                <a:lnTo>
                  <a:pt x="45262" y="105638"/>
                </a:lnTo>
                <a:lnTo>
                  <a:pt x="60350" y="105638"/>
                </a:lnTo>
                <a:lnTo>
                  <a:pt x="60350" y="90551"/>
                </a:lnTo>
                <a:close/>
              </a:path>
              <a:path w="60959" h="920750">
                <a:moveTo>
                  <a:pt x="60350" y="45288"/>
                </a:moveTo>
                <a:lnTo>
                  <a:pt x="45262" y="45288"/>
                </a:lnTo>
                <a:lnTo>
                  <a:pt x="45262" y="60375"/>
                </a:lnTo>
                <a:lnTo>
                  <a:pt x="60350" y="60375"/>
                </a:lnTo>
                <a:lnTo>
                  <a:pt x="60350" y="45288"/>
                </a:lnTo>
                <a:close/>
              </a:path>
              <a:path w="60959" h="920750">
                <a:moveTo>
                  <a:pt x="60350" y="0"/>
                </a:moveTo>
                <a:lnTo>
                  <a:pt x="45262" y="0"/>
                </a:lnTo>
                <a:lnTo>
                  <a:pt x="45262" y="15100"/>
                </a:lnTo>
                <a:lnTo>
                  <a:pt x="60350" y="15100"/>
                </a:lnTo>
                <a:lnTo>
                  <a:pt x="60350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bg object 100"/>
          <p:cNvSpPr/>
          <p:nvPr/>
        </p:nvSpPr>
        <p:spPr>
          <a:xfrm>
            <a:off x="16516012" y="2415094"/>
            <a:ext cx="0" cy="875665"/>
          </a:xfrm>
          <a:custGeom>
            <a:avLst/>
            <a:gdLst/>
            <a:ahLst/>
            <a:cxnLst/>
            <a:rect l="l" t="t" r="r" b="b"/>
            <a:pathLst>
              <a:path h="875664">
                <a:moveTo>
                  <a:pt x="0" y="271625"/>
                </a:moveTo>
                <a:lnTo>
                  <a:pt x="0" y="875229"/>
                </a:lnTo>
              </a:path>
              <a:path h="875664">
                <a:moveTo>
                  <a:pt x="0" y="0"/>
                </a:moveTo>
                <a:lnTo>
                  <a:pt x="0" y="196172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bg object 101"/>
          <p:cNvSpPr/>
          <p:nvPr/>
        </p:nvSpPr>
        <p:spPr>
          <a:xfrm>
            <a:off x="16463188" y="2279293"/>
            <a:ext cx="60960" cy="1056640"/>
          </a:xfrm>
          <a:custGeom>
            <a:avLst/>
            <a:gdLst/>
            <a:ahLst/>
            <a:cxnLst/>
            <a:rect l="l" t="t" r="r" b="b"/>
            <a:pathLst>
              <a:path w="60959" h="1056639">
                <a:moveTo>
                  <a:pt x="15100" y="1041222"/>
                </a:moveTo>
                <a:lnTo>
                  <a:pt x="0" y="1041222"/>
                </a:lnTo>
                <a:lnTo>
                  <a:pt x="0" y="1056309"/>
                </a:lnTo>
                <a:lnTo>
                  <a:pt x="15100" y="1056309"/>
                </a:lnTo>
                <a:lnTo>
                  <a:pt x="15100" y="1041222"/>
                </a:lnTo>
                <a:close/>
              </a:path>
              <a:path w="60959" h="1056639">
                <a:moveTo>
                  <a:pt x="60363" y="0"/>
                </a:moveTo>
                <a:lnTo>
                  <a:pt x="45275" y="0"/>
                </a:lnTo>
                <a:lnTo>
                  <a:pt x="45275" y="15087"/>
                </a:lnTo>
                <a:lnTo>
                  <a:pt x="60363" y="15087"/>
                </a:lnTo>
                <a:lnTo>
                  <a:pt x="60363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bg object 102"/>
          <p:cNvSpPr/>
          <p:nvPr/>
        </p:nvSpPr>
        <p:spPr>
          <a:xfrm>
            <a:off x="16470744" y="2415094"/>
            <a:ext cx="0" cy="875665"/>
          </a:xfrm>
          <a:custGeom>
            <a:avLst/>
            <a:gdLst/>
            <a:ahLst/>
            <a:cxnLst/>
            <a:rect l="l" t="t" r="r" b="b"/>
            <a:pathLst>
              <a:path h="875664">
                <a:moveTo>
                  <a:pt x="0" y="0"/>
                </a:moveTo>
                <a:lnTo>
                  <a:pt x="0" y="875229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bg object 103"/>
          <p:cNvSpPr/>
          <p:nvPr/>
        </p:nvSpPr>
        <p:spPr>
          <a:xfrm>
            <a:off x="16417913" y="2234018"/>
            <a:ext cx="60960" cy="1101725"/>
          </a:xfrm>
          <a:custGeom>
            <a:avLst/>
            <a:gdLst/>
            <a:ahLst/>
            <a:cxnLst/>
            <a:rect l="l" t="t" r="r" b="b"/>
            <a:pathLst>
              <a:path w="60959" h="1101725">
                <a:moveTo>
                  <a:pt x="15087" y="1086497"/>
                </a:moveTo>
                <a:lnTo>
                  <a:pt x="0" y="1086497"/>
                </a:lnTo>
                <a:lnTo>
                  <a:pt x="0" y="1101585"/>
                </a:lnTo>
                <a:lnTo>
                  <a:pt x="15087" y="1101585"/>
                </a:lnTo>
                <a:lnTo>
                  <a:pt x="15087" y="1086497"/>
                </a:lnTo>
                <a:close/>
              </a:path>
              <a:path w="60959" h="1101725">
                <a:moveTo>
                  <a:pt x="60375" y="136575"/>
                </a:moveTo>
                <a:lnTo>
                  <a:pt x="56807" y="135813"/>
                </a:lnTo>
                <a:lnTo>
                  <a:pt x="45275" y="135813"/>
                </a:lnTo>
                <a:lnTo>
                  <a:pt x="45275" y="150901"/>
                </a:lnTo>
                <a:lnTo>
                  <a:pt x="60375" y="150901"/>
                </a:lnTo>
                <a:lnTo>
                  <a:pt x="60375" y="136575"/>
                </a:lnTo>
                <a:close/>
              </a:path>
              <a:path w="60959" h="1101725">
                <a:moveTo>
                  <a:pt x="60375" y="45275"/>
                </a:moveTo>
                <a:lnTo>
                  <a:pt x="45275" y="45275"/>
                </a:lnTo>
                <a:lnTo>
                  <a:pt x="45275" y="60363"/>
                </a:lnTo>
                <a:lnTo>
                  <a:pt x="60375" y="60363"/>
                </a:lnTo>
                <a:lnTo>
                  <a:pt x="60375" y="45275"/>
                </a:lnTo>
                <a:close/>
              </a:path>
              <a:path w="60959" h="1101725">
                <a:moveTo>
                  <a:pt x="60375" y="0"/>
                </a:moveTo>
                <a:lnTo>
                  <a:pt x="45275" y="0"/>
                </a:lnTo>
                <a:lnTo>
                  <a:pt x="45275" y="15100"/>
                </a:lnTo>
                <a:lnTo>
                  <a:pt x="60375" y="15100"/>
                </a:lnTo>
                <a:lnTo>
                  <a:pt x="60375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bg object 104"/>
          <p:cNvSpPr/>
          <p:nvPr/>
        </p:nvSpPr>
        <p:spPr>
          <a:xfrm>
            <a:off x="16425465" y="2505641"/>
            <a:ext cx="0" cy="784860"/>
          </a:xfrm>
          <a:custGeom>
            <a:avLst/>
            <a:gdLst/>
            <a:ahLst/>
            <a:cxnLst/>
            <a:rect l="l" t="t" r="r" b="b"/>
            <a:pathLst>
              <a:path h="784860">
                <a:moveTo>
                  <a:pt x="0" y="0"/>
                </a:moveTo>
                <a:lnTo>
                  <a:pt x="0" y="784681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bg object 105"/>
          <p:cNvSpPr/>
          <p:nvPr/>
        </p:nvSpPr>
        <p:spPr>
          <a:xfrm>
            <a:off x="16372650" y="2188755"/>
            <a:ext cx="60960" cy="1192530"/>
          </a:xfrm>
          <a:custGeom>
            <a:avLst/>
            <a:gdLst/>
            <a:ahLst/>
            <a:cxnLst/>
            <a:rect l="l" t="t" r="r" b="b"/>
            <a:pathLst>
              <a:path w="60959" h="1192529">
                <a:moveTo>
                  <a:pt x="15087" y="1177023"/>
                </a:moveTo>
                <a:lnTo>
                  <a:pt x="0" y="1177023"/>
                </a:lnTo>
                <a:lnTo>
                  <a:pt x="0" y="1192110"/>
                </a:lnTo>
                <a:lnTo>
                  <a:pt x="15087" y="1192110"/>
                </a:lnTo>
                <a:lnTo>
                  <a:pt x="15087" y="1177023"/>
                </a:lnTo>
                <a:close/>
              </a:path>
              <a:path w="60959" h="1192529">
                <a:moveTo>
                  <a:pt x="60350" y="271627"/>
                </a:moveTo>
                <a:lnTo>
                  <a:pt x="46812" y="271627"/>
                </a:lnTo>
                <a:lnTo>
                  <a:pt x="45262" y="275158"/>
                </a:lnTo>
                <a:lnTo>
                  <a:pt x="45262" y="286715"/>
                </a:lnTo>
                <a:lnTo>
                  <a:pt x="60350" y="286715"/>
                </a:lnTo>
                <a:lnTo>
                  <a:pt x="60350" y="271627"/>
                </a:lnTo>
                <a:close/>
              </a:path>
              <a:path w="60959" h="1192529">
                <a:moveTo>
                  <a:pt x="60350" y="240385"/>
                </a:moveTo>
                <a:lnTo>
                  <a:pt x="59893" y="241439"/>
                </a:lnTo>
                <a:lnTo>
                  <a:pt x="60350" y="241439"/>
                </a:lnTo>
                <a:lnTo>
                  <a:pt x="60350" y="240385"/>
                </a:lnTo>
                <a:close/>
              </a:path>
              <a:path w="60959" h="1192529">
                <a:moveTo>
                  <a:pt x="60350" y="135813"/>
                </a:moveTo>
                <a:lnTo>
                  <a:pt x="45262" y="135813"/>
                </a:lnTo>
                <a:lnTo>
                  <a:pt x="45262" y="150901"/>
                </a:lnTo>
                <a:lnTo>
                  <a:pt x="60350" y="150901"/>
                </a:lnTo>
                <a:lnTo>
                  <a:pt x="60350" y="135813"/>
                </a:lnTo>
                <a:close/>
              </a:path>
              <a:path w="60959" h="1192529">
                <a:moveTo>
                  <a:pt x="60350" y="90538"/>
                </a:moveTo>
                <a:lnTo>
                  <a:pt x="45262" y="90538"/>
                </a:lnTo>
                <a:lnTo>
                  <a:pt x="45262" y="105625"/>
                </a:lnTo>
                <a:lnTo>
                  <a:pt x="60350" y="105625"/>
                </a:lnTo>
                <a:lnTo>
                  <a:pt x="60350" y="90538"/>
                </a:lnTo>
                <a:close/>
              </a:path>
              <a:path w="60959" h="1192529">
                <a:moveTo>
                  <a:pt x="60350" y="45262"/>
                </a:moveTo>
                <a:lnTo>
                  <a:pt x="45262" y="45262"/>
                </a:lnTo>
                <a:lnTo>
                  <a:pt x="45262" y="60363"/>
                </a:lnTo>
                <a:lnTo>
                  <a:pt x="60350" y="60363"/>
                </a:lnTo>
                <a:lnTo>
                  <a:pt x="60350" y="45262"/>
                </a:lnTo>
                <a:close/>
              </a:path>
              <a:path w="60959" h="1192529">
                <a:moveTo>
                  <a:pt x="60350" y="0"/>
                </a:moveTo>
                <a:lnTo>
                  <a:pt x="45262" y="0"/>
                </a:lnTo>
                <a:lnTo>
                  <a:pt x="45262" y="15087"/>
                </a:lnTo>
                <a:lnTo>
                  <a:pt x="60350" y="15087"/>
                </a:lnTo>
                <a:lnTo>
                  <a:pt x="60350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bg object 106"/>
          <p:cNvSpPr/>
          <p:nvPr/>
        </p:nvSpPr>
        <p:spPr>
          <a:xfrm>
            <a:off x="16380197" y="2143475"/>
            <a:ext cx="0" cy="1147445"/>
          </a:xfrm>
          <a:custGeom>
            <a:avLst/>
            <a:gdLst/>
            <a:ahLst/>
            <a:cxnLst/>
            <a:rect l="l" t="t" r="r" b="b"/>
            <a:pathLst>
              <a:path h="1147445">
                <a:moveTo>
                  <a:pt x="0" y="407433"/>
                </a:moveTo>
                <a:lnTo>
                  <a:pt x="0" y="1146847"/>
                </a:lnTo>
              </a:path>
              <a:path h="1147445">
                <a:moveTo>
                  <a:pt x="0" y="0"/>
                </a:moveTo>
                <a:lnTo>
                  <a:pt x="0" y="241439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bg object 107"/>
          <p:cNvSpPr/>
          <p:nvPr/>
        </p:nvSpPr>
        <p:spPr>
          <a:xfrm>
            <a:off x="16327374" y="1917127"/>
            <a:ext cx="60960" cy="1464310"/>
          </a:xfrm>
          <a:custGeom>
            <a:avLst/>
            <a:gdLst/>
            <a:ahLst/>
            <a:cxnLst/>
            <a:rect l="l" t="t" r="r" b="b"/>
            <a:pathLst>
              <a:path w="60959" h="1464310">
                <a:moveTo>
                  <a:pt x="15087" y="1448650"/>
                </a:moveTo>
                <a:lnTo>
                  <a:pt x="914" y="1448650"/>
                </a:lnTo>
                <a:lnTo>
                  <a:pt x="0" y="1449603"/>
                </a:lnTo>
                <a:lnTo>
                  <a:pt x="0" y="1463738"/>
                </a:lnTo>
                <a:lnTo>
                  <a:pt x="15087" y="1463738"/>
                </a:lnTo>
                <a:lnTo>
                  <a:pt x="15087" y="1448650"/>
                </a:lnTo>
                <a:close/>
              </a:path>
              <a:path w="60959" h="1464310">
                <a:moveTo>
                  <a:pt x="60363" y="90538"/>
                </a:moveTo>
                <a:lnTo>
                  <a:pt x="45275" y="90538"/>
                </a:lnTo>
                <a:lnTo>
                  <a:pt x="45275" y="105625"/>
                </a:lnTo>
                <a:lnTo>
                  <a:pt x="60363" y="105625"/>
                </a:lnTo>
                <a:lnTo>
                  <a:pt x="60363" y="90538"/>
                </a:lnTo>
                <a:close/>
              </a:path>
              <a:path w="60959" h="1464310">
                <a:moveTo>
                  <a:pt x="60363" y="45275"/>
                </a:moveTo>
                <a:lnTo>
                  <a:pt x="45275" y="45275"/>
                </a:lnTo>
                <a:lnTo>
                  <a:pt x="45275" y="60363"/>
                </a:lnTo>
                <a:lnTo>
                  <a:pt x="60363" y="60363"/>
                </a:lnTo>
                <a:lnTo>
                  <a:pt x="60363" y="45275"/>
                </a:lnTo>
                <a:close/>
              </a:path>
              <a:path w="60959" h="1464310">
                <a:moveTo>
                  <a:pt x="60363" y="0"/>
                </a:moveTo>
                <a:lnTo>
                  <a:pt x="45275" y="0"/>
                </a:lnTo>
                <a:lnTo>
                  <a:pt x="45275" y="15087"/>
                </a:lnTo>
                <a:lnTo>
                  <a:pt x="60363" y="15087"/>
                </a:lnTo>
                <a:lnTo>
                  <a:pt x="60363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bg object 108"/>
          <p:cNvSpPr/>
          <p:nvPr/>
        </p:nvSpPr>
        <p:spPr>
          <a:xfrm>
            <a:off x="16334929" y="2777259"/>
            <a:ext cx="0" cy="513080"/>
          </a:xfrm>
          <a:custGeom>
            <a:avLst/>
            <a:gdLst/>
            <a:ahLst/>
            <a:cxnLst/>
            <a:rect l="l" t="t" r="r" b="b"/>
            <a:pathLst>
              <a:path h="513079">
                <a:moveTo>
                  <a:pt x="0" y="0"/>
                </a:moveTo>
                <a:lnTo>
                  <a:pt x="0" y="513063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bg object 109"/>
          <p:cNvSpPr/>
          <p:nvPr/>
        </p:nvSpPr>
        <p:spPr>
          <a:xfrm>
            <a:off x="16327374" y="2596184"/>
            <a:ext cx="15240" cy="106045"/>
          </a:xfrm>
          <a:custGeom>
            <a:avLst/>
            <a:gdLst/>
            <a:ahLst/>
            <a:cxnLst/>
            <a:rect l="l" t="t" r="r" b="b"/>
            <a:pathLst>
              <a:path w="15240" h="106044">
                <a:moveTo>
                  <a:pt x="15087" y="90538"/>
                </a:moveTo>
                <a:lnTo>
                  <a:pt x="0" y="90538"/>
                </a:lnTo>
                <a:lnTo>
                  <a:pt x="0" y="105625"/>
                </a:lnTo>
                <a:lnTo>
                  <a:pt x="15087" y="105625"/>
                </a:lnTo>
                <a:lnTo>
                  <a:pt x="15087" y="90538"/>
                </a:lnTo>
                <a:close/>
              </a:path>
              <a:path w="15240" h="106044">
                <a:moveTo>
                  <a:pt x="15087" y="45275"/>
                </a:moveTo>
                <a:lnTo>
                  <a:pt x="0" y="45275"/>
                </a:lnTo>
                <a:lnTo>
                  <a:pt x="0" y="60363"/>
                </a:lnTo>
                <a:lnTo>
                  <a:pt x="15087" y="60363"/>
                </a:lnTo>
                <a:lnTo>
                  <a:pt x="15087" y="45275"/>
                </a:lnTo>
                <a:close/>
              </a:path>
              <a:path w="15240" h="106044">
                <a:moveTo>
                  <a:pt x="15087" y="0"/>
                </a:moveTo>
                <a:lnTo>
                  <a:pt x="889" y="0"/>
                </a:lnTo>
                <a:lnTo>
                  <a:pt x="0" y="1320"/>
                </a:lnTo>
                <a:lnTo>
                  <a:pt x="0" y="15087"/>
                </a:lnTo>
                <a:lnTo>
                  <a:pt x="15087" y="15087"/>
                </a:lnTo>
                <a:lnTo>
                  <a:pt x="15087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bg object 110"/>
          <p:cNvSpPr/>
          <p:nvPr/>
        </p:nvSpPr>
        <p:spPr>
          <a:xfrm>
            <a:off x="16334929" y="1871857"/>
            <a:ext cx="0" cy="648970"/>
          </a:xfrm>
          <a:custGeom>
            <a:avLst/>
            <a:gdLst/>
            <a:ahLst/>
            <a:cxnLst/>
            <a:rect l="l" t="t" r="r" b="b"/>
            <a:pathLst>
              <a:path h="648969">
                <a:moveTo>
                  <a:pt x="0" y="0"/>
                </a:moveTo>
                <a:lnTo>
                  <a:pt x="0" y="648873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bg object 111"/>
          <p:cNvSpPr/>
          <p:nvPr/>
        </p:nvSpPr>
        <p:spPr>
          <a:xfrm>
            <a:off x="16289661" y="1781309"/>
            <a:ext cx="0" cy="1645285"/>
          </a:xfrm>
          <a:custGeom>
            <a:avLst/>
            <a:gdLst/>
            <a:ahLst/>
            <a:cxnLst/>
            <a:rect l="l" t="t" r="r" b="b"/>
            <a:pathLst>
              <a:path h="1645285">
                <a:moveTo>
                  <a:pt x="0" y="995950"/>
                </a:moveTo>
                <a:lnTo>
                  <a:pt x="0" y="1644825"/>
                </a:lnTo>
              </a:path>
              <a:path h="1645285">
                <a:moveTo>
                  <a:pt x="0" y="0"/>
                </a:moveTo>
                <a:lnTo>
                  <a:pt x="0" y="875230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bg object 112"/>
          <p:cNvSpPr/>
          <p:nvPr/>
        </p:nvSpPr>
        <p:spPr>
          <a:xfrm>
            <a:off x="16244382" y="1690774"/>
            <a:ext cx="0" cy="1735455"/>
          </a:xfrm>
          <a:custGeom>
            <a:avLst/>
            <a:gdLst/>
            <a:ahLst/>
            <a:cxnLst/>
            <a:rect l="l" t="t" r="r" b="b"/>
            <a:pathLst>
              <a:path h="1735454">
                <a:moveTo>
                  <a:pt x="0" y="1086485"/>
                </a:moveTo>
                <a:lnTo>
                  <a:pt x="0" y="1735360"/>
                </a:lnTo>
              </a:path>
              <a:path h="1735454">
                <a:moveTo>
                  <a:pt x="0" y="0"/>
                </a:moveTo>
                <a:lnTo>
                  <a:pt x="0" y="965765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bg object 113"/>
          <p:cNvSpPr/>
          <p:nvPr/>
        </p:nvSpPr>
        <p:spPr>
          <a:xfrm>
            <a:off x="16199114" y="1645506"/>
            <a:ext cx="0" cy="1781175"/>
          </a:xfrm>
          <a:custGeom>
            <a:avLst/>
            <a:gdLst/>
            <a:ahLst/>
            <a:cxnLst/>
            <a:rect l="l" t="t" r="r" b="b"/>
            <a:pathLst>
              <a:path h="1781175">
                <a:moveTo>
                  <a:pt x="0" y="1584457"/>
                </a:moveTo>
                <a:lnTo>
                  <a:pt x="0" y="1780628"/>
                </a:lnTo>
              </a:path>
              <a:path h="1781175">
                <a:moveTo>
                  <a:pt x="0" y="1177025"/>
                </a:moveTo>
                <a:lnTo>
                  <a:pt x="0" y="1509006"/>
                </a:lnTo>
              </a:path>
              <a:path h="1781175">
                <a:moveTo>
                  <a:pt x="0" y="0"/>
                </a:moveTo>
                <a:lnTo>
                  <a:pt x="0" y="1011033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bg object 114"/>
          <p:cNvSpPr/>
          <p:nvPr/>
        </p:nvSpPr>
        <p:spPr>
          <a:xfrm>
            <a:off x="16146298" y="3184702"/>
            <a:ext cx="15240" cy="241935"/>
          </a:xfrm>
          <a:custGeom>
            <a:avLst/>
            <a:gdLst/>
            <a:ahLst/>
            <a:cxnLst/>
            <a:rect l="l" t="t" r="r" b="b"/>
            <a:pathLst>
              <a:path w="15240" h="241935">
                <a:moveTo>
                  <a:pt x="15087" y="226352"/>
                </a:moveTo>
                <a:lnTo>
                  <a:pt x="0" y="226352"/>
                </a:lnTo>
                <a:lnTo>
                  <a:pt x="0" y="241439"/>
                </a:lnTo>
                <a:lnTo>
                  <a:pt x="15087" y="241439"/>
                </a:lnTo>
                <a:lnTo>
                  <a:pt x="15087" y="226352"/>
                </a:lnTo>
                <a:close/>
              </a:path>
              <a:path w="15240" h="241935">
                <a:moveTo>
                  <a:pt x="15087" y="181076"/>
                </a:moveTo>
                <a:lnTo>
                  <a:pt x="0" y="181076"/>
                </a:lnTo>
                <a:lnTo>
                  <a:pt x="0" y="196164"/>
                </a:lnTo>
                <a:lnTo>
                  <a:pt x="15087" y="196164"/>
                </a:lnTo>
                <a:lnTo>
                  <a:pt x="15087" y="181076"/>
                </a:lnTo>
                <a:close/>
              </a:path>
              <a:path w="15240" h="241935">
                <a:moveTo>
                  <a:pt x="15087" y="90538"/>
                </a:moveTo>
                <a:lnTo>
                  <a:pt x="0" y="90538"/>
                </a:lnTo>
                <a:lnTo>
                  <a:pt x="0" y="105625"/>
                </a:lnTo>
                <a:lnTo>
                  <a:pt x="15087" y="105625"/>
                </a:lnTo>
                <a:lnTo>
                  <a:pt x="15087" y="90538"/>
                </a:lnTo>
                <a:close/>
              </a:path>
              <a:path w="15240" h="241935">
                <a:moveTo>
                  <a:pt x="15087" y="45262"/>
                </a:moveTo>
                <a:lnTo>
                  <a:pt x="0" y="45262"/>
                </a:lnTo>
                <a:lnTo>
                  <a:pt x="0" y="60363"/>
                </a:lnTo>
                <a:lnTo>
                  <a:pt x="15087" y="60363"/>
                </a:lnTo>
                <a:lnTo>
                  <a:pt x="15087" y="45262"/>
                </a:lnTo>
                <a:close/>
              </a:path>
              <a:path w="15240" h="241935">
                <a:moveTo>
                  <a:pt x="15087" y="0"/>
                </a:moveTo>
                <a:lnTo>
                  <a:pt x="14071" y="0"/>
                </a:lnTo>
                <a:lnTo>
                  <a:pt x="14274" y="482"/>
                </a:lnTo>
                <a:lnTo>
                  <a:pt x="14617" y="952"/>
                </a:lnTo>
                <a:lnTo>
                  <a:pt x="15087" y="1422"/>
                </a:lnTo>
                <a:lnTo>
                  <a:pt x="15087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bg object 115"/>
          <p:cNvSpPr/>
          <p:nvPr/>
        </p:nvSpPr>
        <p:spPr>
          <a:xfrm>
            <a:off x="16153846" y="1645506"/>
            <a:ext cx="0" cy="1509395"/>
          </a:xfrm>
          <a:custGeom>
            <a:avLst/>
            <a:gdLst/>
            <a:ahLst/>
            <a:cxnLst/>
            <a:rect l="l" t="t" r="r" b="b"/>
            <a:pathLst>
              <a:path h="1509395">
                <a:moveTo>
                  <a:pt x="0" y="1222295"/>
                </a:moveTo>
                <a:lnTo>
                  <a:pt x="0" y="1509006"/>
                </a:lnTo>
              </a:path>
              <a:path h="1509395">
                <a:moveTo>
                  <a:pt x="0" y="0"/>
                </a:moveTo>
                <a:lnTo>
                  <a:pt x="0" y="1011033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bg object 116"/>
          <p:cNvSpPr/>
          <p:nvPr/>
        </p:nvSpPr>
        <p:spPr>
          <a:xfrm>
            <a:off x="16101022" y="3289528"/>
            <a:ext cx="15240" cy="137160"/>
          </a:xfrm>
          <a:custGeom>
            <a:avLst/>
            <a:gdLst/>
            <a:ahLst/>
            <a:cxnLst/>
            <a:rect l="l" t="t" r="r" b="b"/>
            <a:pathLst>
              <a:path w="15240" h="137160">
                <a:moveTo>
                  <a:pt x="1092" y="800"/>
                </a:moveTo>
                <a:lnTo>
                  <a:pt x="736" y="533"/>
                </a:lnTo>
                <a:lnTo>
                  <a:pt x="368" y="266"/>
                </a:lnTo>
                <a:lnTo>
                  <a:pt x="0" y="0"/>
                </a:lnTo>
                <a:lnTo>
                  <a:pt x="0" y="800"/>
                </a:lnTo>
                <a:lnTo>
                  <a:pt x="1092" y="800"/>
                </a:lnTo>
                <a:close/>
              </a:path>
              <a:path w="15240" h="137160">
                <a:moveTo>
                  <a:pt x="15100" y="121526"/>
                </a:moveTo>
                <a:lnTo>
                  <a:pt x="0" y="121526"/>
                </a:lnTo>
                <a:lnTo>
                  <a:pt x="0" y="136613"/>
                </a:lnTo>
                <a:lnTo>
                  <a:pt x="15100" y="136613"/>
                </a:lnTo>
                <a:lnTo>
                  <a:pt x="15100" y="121526"/>
                </a:lnTo>
                <a:close/>
              </a:path>
              <a:path w="15240" h="137160">
                <a:moveTo>
                  <a:pt x="15100" y="76250"/>
                </a:moveTo>
                <a:lnTo>
                  <a:pt x="0" y="76250"/>
                </a:lnTo>
                <a:lnTo>
                  <a:pt x="0" y="91338"/>
                </a:lnTo>
                <a:lnTo>
                  <a:pt x="15100" y="91338"/>
                </a:lnTo>
                <a:lnTo>
                  <a:pt x="15100" y="76250"/>
                </a:lnTo>
                <a:close/>
              </a:path>
              <a:path w="15240" h="137160">
                <a:moveTo>
                  <a:pt x="15100" y="30988"/>
                </a:moveTo>
                <a:lnTo>
                  <a:pt x="0" y="30988"/>
                </a:lnTo>
                <a:lnTo>
                  <a:pt x="0" y="46075"/>
                </a:lnTo>
                <a:lnTo>
                  <a:pt x="15100" y="46075"/>
                </a:lnTo>
                <a:lnTo>
                  <a:pt x="15100" y="30988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bg object 117"/>
          <p:cNvSpPr/>
          <p:nvPr/>
        </p:nvSpPr>
        <p:spPr>
          <a:xfrm>
            <a:off x="16108578" y="1645506"/>
            <a:ext cx="0" cy="1418590"/>
          </a:xfrm>
          <a:custGeom>
            <a:avLst/>
            <a:gdLst/>
            <a:ahLst/>
            <a:cxnLst/>
            <a:rect l="l" t="t" r="r" b="b"/>
            <a:pathLst>
              <a:path h="1418589">
                <a:moveTo>
                  <a:pt x="0" y="1177025"/>
                </a:moveTo>
                <a:lnTo>
                  <a:pt x="0" y="1418466"/>
                </a:lnTo>
              </a:path>
              <a:path h="1418589">
                <a:moveTo>
                  <a:pt x="0" y="0"/>
                </a:moveTo>
                <a:lnTo>
                  <a:pt x="0" y="1011033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bg object 118"/>
          <p:cNvSpPr/>
          <p:nvPr/>
        </p:nvSpPr>
        <p:spPr>
          <a:xfrm>
            <a:off x="16055747" y="2641459"/>
            <a:ext cx="15240" cy="739775"/>
          </a:xfrm>
          <a:custGeom>
            <a:avLst/>
            <a:gdLst/>
            <a:ahLst/>
            <a:cxnLst/>
            <a:rect l="l" t="t" r="r" b="b"/>
            <a:pathLst>
              <a:path w="15240" h="739775">
                <a:moveTo>
                  <a:pt x="15087" y="724319"/>
                </a:moveTo>
                <a:lnTo>
                  <a:pt x="0" y="724319"/>
                </a:lnTo>
                <a:lnTo>
                  <a:pt x="0" y="739406"/>
                </a:lnTo>
                <a:lnTo>
                  <a:pt x="15087" y="739406"/>
                </a:lnTo>
                <a:lnTo>
                  <a:pt x="15087" y="724319"/>
                </a:lnTo>
                <a:close/>
              </a:path>
              <a:path w="15240" h="739775">
                <a:moveTo>
                  <a:pt x="15087" y="679056"/>
                </a:moveTo>
                <a:lnTo>
                  <a:pt x="0" y="679056"/>
                </a:lnTo>
                <a:lnTo>
                  <a:pt x="0" y="694143"/>
                </a:lnTo>
                <a:lnTo>
                  <a:pt x="15087" y="694143"/>
                </a:lnTo>
                <a:lnTo>
                  <a:pt x="15087" y="679056"/>
                </a:lnTo>
                <a:close/>
              </a:path>
              <a:path w="15240" h="739775">
                <a:moveTo>
                  <a:pt x="15087" y="633780"/>
                </a:moveTo>
                <a:lnTo>
                  <a:pt x="0" y="633780"/>
                </a:lnTo>
                <a:lnTo>
                  <a:pt x="0" y="648868"/>
                </a:lnTo>
                <a:lnTo>
                  <a:pt x="15087" y="648868"/>
                </a:lnTo>
                <a:lnTo>
                  <a:pt x="15087" y="633780"/>
                </a:lnTo>
                <a:close/>
              </a:path>
              <a:path w="15240" h="739775">
                <a:moveTo>
                  <a:pt x="15087" y="407428"/>
                </a:moveTo>
                <a:lnTo>
                  <a:pt x="0" y="407428"/>
                </a:lnTo>
                <a:lnTo>
                  <a:pt x="0" y="422516"/>
                </a:lnTo>
                <a:lnTo>
                  <a:pt x="15087" y="422516"/>
                </a:lnTo>
                <a:lnTo>
                  <a:pt x="15087" y="407428"/>
                </a:lnTo>
                <a:close/>
              </a:path>
              <a:path w="15240" h="739775">
                <a:moveTo>
                  <a:pt x="15087" y="362153"/>
                </a:moveTo>
                <a:lnTo>
                  <a:pt x="0" y="362153"/>
                </a:lnTo>
                <a:lnTo>
                  <a:pt x="0" y="377253"/>
                </a:lnTo>
                <a:lnTo>
                  <a:pt x="15087" y="377253"/>
                </a:lnTo>
                <a:lnTo>
                  <a:pt x="15087" y="362153"/>
                </a:lnTo>
                <a:close/>
              </a:path>
              <a:path w="15240" h="739775">
                <a:moveTo>
                  <a:pt x="15087" y="316890"/>
                </a:moveTo>
                <a:lnTo>
                  <a:pt x="0" y="316890"/>
                </a:lnTo>
                <a:lnTo>
                  <a:pt x="0" y="331978"/>
                </a:lnTo>
                <a:lnTo>
                  <a:pt x="15087" y="331978"/>
                </a:lnTo>
                <a:lnTo>
                  <a:pt x="15087" y="316890"/>
                </a:lnTo>
                <a:close/>
              </a:path>
              <a:path w="15240" h="739775">
                <a:moveTo>
                  <a:pt x="15087" y="271614"/>
                </a:moveTo>
                <a:lnTo>
                  <a:pt x="0" y="271614"/>
                </a:lnTo>
                <a:lnTo>
                  <a:pt x="0" y="286702"/>
                </a:lnTo>
                <a:lnTo>
                  <a:pt x="15087" y="286702"/>
                </a:lnTo>
                <a:lnTo>
                  <a:pt x="15087" y="271614"/>
                </a:lnTo>
                <a:close/>
              </a:path>
              <a:path w="15240" h="739775">
                <a:moveTo>
                  <a:pt x="15087" y="226352"/>
                </a:moveTo>
                <a:lnTo>
                  <a:pt x="0" y="226352"/>
                </a:lnTo>
                <a:lnTo>
                  <a:pt x="0" y="241439"/>
                </a:lnTo>
                <a:lnTo>
                  <a:pt x="15087" y="241439"/>
                </a:lnTo>
                <a:lnTo>
                  <a:pt x="15087" y="226352"/>
                </a:lnTo>
                <a:close/>
              </a:path>
              <a:path w="15240" h="739775">
                <a:moveTo>
                  <a:pt x="15087" y="0"/>
                </a:moveTo>
                <a:lnTo>
                  <a:pt x="0" y="0"/>
                </a:lnTo>
                <a:lnTo>
                  <a:pt x="0" y="15087"/>
                </a:lnTo>
                <a:lnTo>
                  <a:pt x="11010" y="15087"/>
                </a:lnTo>
                <a:lnTo>
                  <a:pt x="12407" y="14160"/>
                </a:lnTo>
                <a:lnTo>
                  <a:pt x="13766" y="13296"/>
                </a:lnTo>
                <a:lnTo>
                  <a:pt x="15087" y="12509"/>
                </a:lnTo>
                <a:lnTo>
                  <a:pt x="15087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bg object 119"/>
          <p:cNvSpPr/>
          <p:nvPr/>
        </p:nvSpPr>
        <p:spPr>
          <a:xfrm>
            <a:off x="16063299" y="1736041"/>
            <a:ext cx="0" cy="875665"/>
          </a:xfrm>
          <a:custGeom>
            <a:avLst/>
            <a:gdLst/>
            <a:ahLst/>
            <a:cxnLst/>
            <a:rect l="l" t="t" r="r" b="b"/>
            <a:pathLst>
              <a:path h="875664">
                <a:moveTo>
                  <a:pt x="0" y="0"/>
                </a:moveTo>
                <a:lnTo>
                  <a:pt x="0" y="875224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bg object 120"/>
          <p:cNvSpPr/>
          <p:nvPr/>
        </p:nvSpPr>
        <p:spPr>
          <a:xfrm>
            <a:off x="16018031" y="3139422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6171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bg object 121"/>
          <p:cNvSpPr/>
          <p:nvPr/>
        </p:nvSpPr>
        <p:spPr>
          <a:xfrm>
            <a:off x="16010484" y="2641459"/>
            <a:ext cx="15240" cy="422909"/>
          </a:xfrm>
          <a:custGeom>
            <a:avLst/>
            <a:gdLst/>
            <a:ahLst/>
            <a:cxnLst/>
            <a:rect l="l" t="t" r="r" b="b"/>
            <a:pathLst>
              <a:path w="15240" h="422910">
                <a:moveTo>
                  <a:pt x="15087" y="407428"/>
                </a:moveTo>
                <a:lnTo>
                  <a:pt x="0" y="407428"/>
                </a:lnTo>
                <a:lnTo>
                  <a:pt x="0" y="422516"/>
                </a:lnTo>
                <a:lnTo>
                  <a:pt x="15087" y="422516"/>
                </a:lnTo>
                <a:lnTo>
                  <a:pt x="15087" y="407428"/>
                </a:lnTo>
                <a:close/>
              </a:path>
              <a:path w="15240" h="422910">
                <a:moveTo>
                  <a:pt x="15087" y="362153"/>
                </a:moveTo>
                <a:lnTo>
                  <a:pt x="0" y="362153"/>
                </a:lnTo>
                <a:lnTo>
                  <a:pt x="0" y="377253"/>
                </a:lnTo>
                <a:lnTo>
                  <a:pt x="15087" y="377253"/>
                </a:lnTo>
                <a:lnTo>
                  <a:pt x="15087" y="362153"/>
                </a:lnTo>
                <a:close/>
              </a:path>
              <a:path w="15240" h="422910">
                <a:moveTo>
                  <a:pt x="15087" y="316890"/>
                </a:moveTo>
                <a:lnTo>
                  <a:pt x="0" y="316890"/>
                </a:lnTo>
                <a:lnTo>
                  <a:pt x="0" y="331978"/>
                </a:lnTo>
                <a:lnTo>
                  <a:pt x="15087" y="331978"/>
                </a:lnTo>
                <a:lnTo>
                  <a:pt x="15087" y="316890"/>
                </a:lnTo>
                <a:close/>
              </a:path>
              <a:path w="15240" h="422910">
                <a:moveTo>
                  <a:pt x="15087" y="271614"/>
                </a:moveTo>
                <a:lnTo>
                  <a:pt x="0" y="271614"/>
                </a:lnTo>
                <a:lnTo>
                  <a:pt x="0" y="286702"/>
                </a:lnTo>
                <a:lnTo>
                  <a:pt x="15087" y="286702"/>
                </a:lnTo>
                <a:lnTo>
                  <a:pt x="15087" y="271614"/>
                </a:lnTo>
                <a:close/>
              </a:path>
              <a:path w="15240" h="422910">
                <a:moveTo>
                  <a:pt x="15087" y="0"/>
                </a:moveTo>
                <a:lnTo>
                  <a:pt x="0" y="0"/>
                </a:lnTo>
                <a:lnTo>
                  <a:pt x="0" y="15087"/>
                </a:lnTo>
                <a:lnTo>
                  <a:pt x="15087" y="15087"/>
                </a:lnTo>
                <a:lnTo>
                  <a:pt x="15087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bg object 122"/>
          <p:cNvSpPr/>
          <p:nvPr/>
        </p:nvSpPr>
        <p:spPr>
          <a:xfrm>
            <a:off x="16018031" y="1826589"/>
            <a:ext cx="0" cy="784860"/>
          </a:xfrm>
          <a:custGeom>
            <a:avLst/>
            <a:gdLst/>
            <a:ahLst/>
            <a:cxnLst/>
            <a:rect l="l" t="t" r="r" b="b"/>
            <a:pathLst>
              <a:path h="784860">
                <a:moveTo>
                  <a:pt x="0" y="0"/>
                </a:moveTo>
                <a:lnTo>
                  <a:pt x="0" y="784677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bg object 123"/>
          <p:cNvSpPr/>
          <p:nvPr/>
        </p:nvSpPr>
        <p:spPr>
          <a:xfrm>
            <a:off x="15965208" y="2641459"/>
            <a:ext cx="15240" cy="648970"/>
          </a:xfrm>
          <a:custGeom>
            <a:avLst/>
            <a:gdLst/>
            <a:ahLst/>
            <a:cxnLst/>
            <a:rect l="l" t="t" r="r" b="b"/>
            <a:pathLst>
              <a:path w="15240" h="648970">
                <a:moveTo>
                  <a:pt x="15087" y="633780"/>
                </a:moveTo>
                <a:lnTo>
                  <a:pt x="0" y="633780"/>
                </a:lnTo>
                <a:lnTo>
                  <a:pt x="0" y="648868"/>
                </a:lnTo>
                <a:lnTo>
                  <a:pt x="15087" y="648868"/>
                </a:lnTo>
                <a:lnTo>
                  <a:pt x="15087" y="633780"/>
                </a:lnTo>
                <a:close/>
              </a:path>
              <a:path w="15240" h="648970">
                <a:moveTo>
                  <a:pt x="15087" y="588505"/>
                </a:moveTo>
                <a:lnTo>
                  <a:pt x="0" y="588505"/>
                </a:lnTo>
                <a:lnTo>
                  <a:pt x="0" y="603605"/>
                </a:lnTo>
                <a:lnTo>
                  <a:pt x="15087" y="603605"/>
                </a:lnTo>
                <a:lnTo>
                  <a:pt x="15087" y="588505"/>
                </a:lnTo>
                <a:close/>
              </a:path>
              <a:path w="15240" h="648970">
                <a:moveTo>
                  <a:pt x="15087" y="407428"/>
                </a:moveTo>
                <a:lnTo>
                  <a:pt x="0" y="407428"/>
                </a:lnTo>
                <a:lnTo>
                  <a:pt x="0" y="422516"/>
                </a:lnTo>
                <a:lnTo>
                  <a:pt x="15087" y="422516"/>
                </a:lnTo>
                <a:lnTo>
                  <a:pt x="15087" y="407428"/>
                </a:lnTo>
                <a:close/>
              </a:path>
              <a:path w="15240" h="648970">
                <a:moveTo>
                  <a:pt x="15087" y="362153"/>
                </a:moveTo>
                <a:lnTo>
                  <a:pt x="0" y="362153"/>
                </a:lnTo>
                <a:lnTo>
                  <a:pt x="0" y="377253"/>
                </a:lnTo>
                <a:lnTo>
                  <a:pt x="15087" y="377253"/>
                </a:lnTo>
                <a:lnTo>
                  <a:pt x="15087" y="362153"/>
                </a:lnTo>
                <a:close/>
              </a:path>
              <a:path w="15240" h="648970">
                <a:moveTo>
                  <a:pt x="15087" y="316890"/>
                </a:moveTo>
                <a:lnTo>
                  <a:pt x="0" y="316890"/>
                </a:lnTo>
                <a:lnTo>
                  <a:pt x="0" y="331978"/>
                </a:lnTo>
                <a:lnTo>
                  <a:pt x="15087" y="331978"/>
                </a:lnTo>
                <a:lnTo>
                  <a:pt x="15087" y="316890"/>
                </a:lnTo>
                <a:close/>
              </a:path>
              <a:path w="15240" h="648970">
                <a:moveTo>
                  <a:pt x="15087" y="0"/>
                </a:moveTo>
                <a:lnTo>
                  <a:pt x="0" y="0"/>
                </a:lnTo>
                <a:lnTo>
                  <a:pt x="0" y="15087"/>
                </a:lnTo>
                <a:lnTo>
                  <a:pt x="15087" y="15087"/>
                </a:lnTo>
                <a:lnTo>
                  <a:pt x="15087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bg object 124"/>
          <p:cNvSpPr/>
          <p:nvPr/>
        </p:nvSpPr>
        <p:spPr>
          <a:xfrm>
            <a:off x="15972763" y="2098207"/>
            <a:ext cx="0" cy="513080"/>
          </a:xfrm>
          <a:custGeom>
            <a:avLst/>
            <a:gdLst/>
            <a:ahLst/>
            <a:cxnLst/>
            <a:rect l="l" t="t" r="r" b="b"/>
            <a:pathLst>
              <a:path h="513080">
                <a:moveTo>
                  <a:pt x="0" y="0"/>
                </a:moveTo>
                <a:lnTo>
                  <a:pt x="0" y="513058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bg object 125"/>
          <p:cNvSpPr/>
          <p:nvPr/>
        </p:nvSpPr>
        <p:spPr>
          <a:xfrm>
            <a:off x="15919946" y="2731997"/>
            <a:ext cx="15240" cy="513080"/>
          </a:xfrm>
          <a:custGeom>
            <a:avLst/>
            <a:gdLst/>
            <a:ahLst/>
            <a:cxnLst/>
            <a:rect l="l" t="t" r="r" b="b"/>
            <a:pathLst>
              <a:path w="15240" h="513080">
                <a:moveTo>
                  <a:pt x="15087" y="497967"/>
                </a:moveTo>
                <a:lnTo>
                  <a:pt x="0" y="497967"/>
                </a:lnTo>
                <a:lnTo>
                  <a:pt x="0" y="513067"/>
                </a:lnTo>
                <a:lnTo>
                  <a:pt x="15087" y="513067"/>
                </a:lnTo>
                <a:lnTo>
                  <a:pt x="15087" y="497967"/>
                </a:lnTo>
                <a:close/>
              </a:path>
              <a:path w="15240" h="513080">
                <a:moveTo>
                  <a:pt x="15087" y="452704"/>
                </a:moveTo>
                <a:lnTo>
                  <a:pt x="0" y="452704"/>
                </a:lnTo>
                <a:lnTo>
                  <a:pt x="0" y="467791"/>
                </a:lnTo>
                <a:lnTo>
                  <a:pt x="15087" y="467791"/>
                </a:lnTo>
                <a:lnTo>
                  <a:pt x="15087" y="452704"/>
                </a:lnTo>
                <a:close/>
              </a:path>
              <a:path w="15240" h="513080">
                <a:moveTo>
                  <a:pt x="15087" y="316890"/>
                </a:moveTo>
                <a:lnTo>
                  <a:pt x="0" y="316890"/>
                </a:lnTo>
                <a:lnTo>
                  <a:pt x="0" y="331978"/>
                </a:lnTo>
                <a:lnTo>
                  <a:pt x="15087" y="331978"/>
                </a:lnTo>
                <a:lnTo>
                  <a:pt x="15087" y="316890"/>
                </a:lnTo>
                <a:close/>
              </a:path>
              <a:path w="15240" h="513080">
                <a:moveTo>
                  <a:pt x="15087" y="271614"/>
                </a:moveTo>
                <a:lnTo>
                  <a:pt x="0" y="271614"/>
                </a:lnTo>
                <a:lnTo>
                  <a:pt x="0" y="286715"/>
                </a:lnTo>
                <a:lnTo>
                  <a:pt x="15087" y="286715"/>
                </a:lnTo>
                <a:lnTo>
                  <a:pt x="15087" y="271614"/>
                </a:lnTo>
                <a:close/>
              </a:path>
              <a:path w="15240" h="513080">
                <a:moveTo>
                  <a:pt x="15087" y="226352"/>
                </a:moveTo>
                <a:lnTo>
                  <a:pt x="0" y="226352"/>
                </a:lnTo>
                <a:lnTo>
                  <a:pt x="0" y="241439"/>
                </a:lnTo>
                <a:lnTo>
                  <a:pt x="15087" y="241439"/>
                </a:lnTo>
                <a:lnTo>
                  <a:pt x="15087" y="226352"/>
                </a:lnTo>
                <a:close/>
              </a:path>
              <a:path w="15240" h="513080">
                <a:moveTo>
                  <a:pt x="15087" y="181076"/>
                </a:moveTo>
                <a:lnTo>
                  <a:pt x="0" y="181076"/>
                </a:lnTo>
                <a:lnTo>
                  <a:pt x="0" y="196164"/>
                </a:lnTo>
                <a:lnTo>
                  <a:pt x="15087" y="196164"/>
                </a:lnTo>
                <a:lnTo>
                  <a:pt x="15087" y="181076"/>
                </a:lnTo>
                <a:close/>
              </a:path>
              <a:path w="15240" h="513080">
                <a:moveTo>
                  <a:pt x="15087" y="0"/>
                </a:moveTo>
                <a:lnTo>
                  <a:pt x="0" y="0"/>
                </a:lnTo>
                <a:lnTo>
                  <a:pt x="0" y="15087"/>
                </a:lnTo>
                <a:lnTo>
                  <a:pt x="15087" y="15087"/>
                </a:lnTo>
                <a:lnTo>
                  <a:pt x="15087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bg object 126"/>
          <p:cNvSpPr/>
          <p:nvPr/>
        </p:nvSpPr>
        <p:spPr>
          <a:xfrm>
            <a:off x="15927495" y="2234010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4">
                <a:moveTo>
                  <a:pt x="0" y="0"/>
                </a:moveTo>
                <a:lnTo>
                  <a:pt x="0" y="467799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bg object 127"/>
          <p:cNvSpPr/>
          <p:nvPr/>
        </p:nvSpPr>
        <p:spPr>
          <a:xfrm>
            <a:off x="15874670" y="2202484"/>
            <a:ext cx="60960" cy="771525"/>
          </a:xfrm>
          <a:custGeom>
            <a:avLst/>
            <a:gdLst/>
            <a:ahLst/>
            <a:cxnLst/>
            <a:rect l="l" t="t" r="r" b="b"/>
            <a:pathLst>
              <a:path w="60959" h="771525">
                <a:moveTo>
                  <a:pt x="15087" y="755865"/>
                </a:moveTo>
                <a:lnTo>
                  <a:pt x="0" y="755865"/>
                </a:lnTo>
                <a:lnTo>
                  <a:pt x="0" y="770953"/>
                </a:lnTo>
                <a:lnTo>
                  <a:pt x="15087" y="770953"/>
                </a:lnTo>
                <a:lnTo>
                  <a:pt x="15087" y="755865"/>
                </a:lnTo>
                <a:close/>
              </a:path>
              <a:path w="60959" h="771525">
                <a:moveTo>
                  <a:pt x="15087" y="710590"/>
                </a:moveTo>
                <a:lnTo>
                  <a:pt x="0" y="710590"/>
                </a:lnTo>
                <a:lnTo>
                  <a:pt x="0" y="725678"/>
                </a:lnTo>
                <a:lnTo>
                  <a:pt x="15087" y="725678"/>
                </a:lnTo>
                <a:lnTo>
                  <a:pt x="15087" y="710590"/>
                </a:lnTo>
                <a:close/>
              </a:path>
              <a:path w="60959" h="771525">
                <a:moveTo>
                  <a:pt x="15087" y="665327"/>
                </a:moveTo>
                <a:lnTo>
                  <a:pt x="0" y="665327"/>
                </a:lnTo>
                <a:lnTo>
                  <a:pt x="0" y="680415"/>
                </a:lnTo>
                <a:lnTo>
                  <a:pt x="15087" y="680415"/>
                </a:lnTo>
                <a:lnTo>
                  <a:pt x="15087" y="665327"/>
                </a:lnTo>
                <a:close/>
              </a:path>
              <a:path w="60959" h="771525">
                <a:moveTo>
                  <a:pt x="15087" y="529513"/>
                </a:moveTo>
                <a:lnTo>
                  <a:pt x="0" y="529513"/>
                </a:lnTo>
                <a:lnTo>
                  <a:pt x="0" y="544601"/>
                </a:lnTo>
                <a:lnTo>
                  <a:pt x="15087" y="544601"/>
                </a:lnTo>
                <a:lnTo>
                  <a:pt x="15087" y="529513"/>
                </a:lnTo>
                <a:close/>
              </a:path>
              <a:path w="60959" h="771525">
                <a:moveTo>
                  <a:pt x="60363" y="0"/>
                </a:moveTo>
                <a:lnTo>
                  <a:pt x="60223" y="1358"/>
                </a:lnTo>
                <a:lnTo>
                  <a:pt x="60363" y="1358"/>
                </a:lnTo>
                <a:lnTo>
                  <a:pt x="60363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bg object 128"/>
          <p:cNvSpPr/>
          <p:nvPr/>
        </p:nvSpPr>
        <p:spPr>
          <a:xfrm>
            <a:off x="15882215" y="2279290"/>
            <a:ext cx="0" cy="422909"/>
          </a:xfrm>
          <a:custGeom>
            <a:avLst/>
            <a:gdLst/>
            <a:ahLst/>
            <a:cxnLst/>
            <a:rect l="l" t="t" r="r" b="b"/>
            <a:pathLst>
              <a:path h="422910">
                <a:moveTo>
                  <a:pt x="0" y="0"/>
                </a:moveTo>
                <a:lnTo>
                  <a:pt x="0" y="422519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bg object 129"/>
          <p:cNvSpPr/>
          <p:nvPr/>
        </p:nvSpPr>
        <p:spPr>
          <a:xfrm>
            <a:off x="15829395" y="2731997"/>
            <a:ext cx="15240" cy="241935"/>
          </a:xfrm>
          <a:custGeom>
            <a:avLst/>
            <a:gdLst/>
            <a:ahLst/>
            <a:cxnLst/>
            <a:rect l="l" t="t" r="r" b="b"/>
            <a:pathLst>
              <a:path w="15240" h="241935">
                <a:moveTo>
                  <a:pt x="15100" y="226352"/>
                </a:moveTo>
                <a:lnTo>
                  <a:pt x="0" y="226352"/>
                </a:lnTo>
                <a:lnTo>
                  <a:pt x="0" y="241439"/>
                </a:lnTo>
                <a:lnTo>
                  <a:pt x="15100" y="241439"/>
                </a:lnTo>
                <a:lnTo>
                  <a:pt x="15100" y="226352"/>
                </a:lnTo>
                <a:close/>
              </a:path>
              <a:path w="15240" h="241935">
                <a:moveTo>
                  <a:pt x="15100" y="181076"/>
                </a:moveTo>
                <a:lnTo>
                  <a:pt x="0" y="181076"/>
                </a:lnTo>
                <a:lnTo>
                  <a:pt x="0" y="196164"/>
                </a:lnTo>
                <a:lnTo>
                  <a:pt x="15100" y="196164"/>
                </a:lnTo>
                <a:lnTo>
                  <a:pt x="15100" y="181076"/>
                </a:lnTo>
                <a:close/>
              </a:path>
              <a:path w="15240" h="241935">
                <a:moveTo>
                  <a:pt x="15100" y="135813"/>
                </a:moveTo>
                <a:lnTo>
                  <a:pt x="0" y="135813"/>
                </a:lnTo>
                <a:lnTo>
                  <a:pt x="0" y="150901"/>
                </a:lnTo>
                <a:lnTo>
                  <a:pt x="15100" y="150901"/>
                </a:lnTo>
                <a:lnTo>
                  <a:pt x="15100" y="135813"/>
                </a:lnTo>
                <a:close/>
              </a:path>
              <a:path w="15240" h="241935">
                <a:moveTo>
                  <a:pt x="15100" y="0"/>
                </a:moveTo>
                <a:lnTo>
                  <a:pt x="0" y="0"/>
                </a:lnTo>
                <a:lnTo>
                  <a:pt x="0" y="15087"/>
                </a:lnTo>
                <a:lnTo>
                  <a:pt x="15100" y="15087"/>
                </a:lnTo>
                <a:lnTo>
                  <a:pt x="15100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bg object 130"/>
          <p:cNvSpPr/>
          <p:nvPr/>
        </p:nvSpPr>
        <p:spPr>
          <a:xfrm>
            <a:off x="15836954" y="2279290"/>
            <a:ext cx="0" cy="422909"/>
          </a:xfrm>
          <a:custGeom>
            <a:avLst/>
            <a:gdLst/>
            <a:ahLst/>
            <a:cxnLst/>
            <a:rect l="l" t="t" r="r" b="b"/>
            <a:pathLst>
              <a:path h="422910">
                <a:moveTo>
                  <a:pt x="0" y="0"/>
                </a:moveTo>
                <a:lnTo>
                  <a:pt x="0" y="422519"/>
                </a:lnTo>
              </a:path>
            </a:pathLst>
          </a:custGeom>
          <a:ln w="15101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bg object 131"/>
          <p:cNvSpPr/>
          <p:nvPr/>
        </p:nvSpPr>
        <p:spPr>
          <a:xfrm>
            <a:off x="15784132" y="2686722"/>
            <a:ext cx="15240" cy="287020"/>
          </a:xfrm>
          <a:custGeom>
            <a:avLst/>
            <a:gdLst/>
            <a:ahLst/>
            <a:cxnLst/>
            <a:rect l="l" t="t" r="r" b="b"/>
            <a:pathLst>
              <a:path w="15240" h="287019">
                <a:moveTo>
                  <a:pt x="15087" y="271627"/>
                </a:moveTo>
                <a:lnTo>
                  <a:pt x="0" y="271627"/>
                </a:lnTo>
                <a:lnTo>
                  <a:pt x="0" y="286715"/>
                </a:lnTo>
                <a:lnTo>
                  <a:pt x="15087" y="286715"/>
                </a:lnTo>
                <a:lnTo>
                  <a:pt x="15087" y="271627"/>
                </a:lnTo>
                <a:close/>
              </a:path>
              <a:path w="15240" h="287019">
                <a:moveTo>
                  <a:pt x="15087" y="226352"/>
                </a:moveTo>
                <a:lnTo>
                  <a:pt x="0" y="226352"/>
                </a:lnTo>
                <a:lnTo>
                  <a:pt x="0" y="241439"/>
                </a:lnTo>
                <a:lnTo>
                  <a:pt x="15087" y="241439"/>
                </a:lnTo>
                <a:lnTo>
                  <a:pt x="15087" y="226352"/>
                </a:lnTo>
                <a:close/>
              </a:path>
              <a:path w="15240" h="287019">
                <a:moveTo>
                  <a:pt x="15087" y="181089"/>
                </a:moveTo>
                <a:lnTo>
                  <a:pt x="0" y="181089"/>
                </a:lnTo>
                <a:lnTo>
                  <a:pt x="0" y="196176"/>
                </a:lnTo>
                <a:lnTo>
                  <a:pt x="15087" y="196176"/>
                </a:lnTo>
                <a:lnTo>
                  <a:pt x="15087" y="181089"/>
                </a:lnTo>
                <a:close/>
              </a:path>
              <a:path w="15240" h="287019">
                <a:moveTo>
                  <a:pt x="15087" y="135813"/>
                </a:moveTo>
                <a:lnTo>
                  <a:pt x="0" y="135813"/>
                </a:lnTo>
                <a:lnTo>
                  <a:pt x="0" y="150901"/>
                </a:lnTo>
                <a:lnTo>
                  <a:pt x="15087" y="150901"/>
                </a:lnTo>
                <a:lnTo>
                  <a:pt x="15087" y="135813"/>
                </a:lnTo>
                <a:close/>
              </a:path>
              <a:path w="15240" h="287019">
                <a:moveTo>
                  <a:pt x="15087" y="0"/>
                </a:moveTo>
                <a:lnTo>
                  <a:pt x="0" y="0"/>
                </a:lnTo>
                <a:lnTo>
                  <a:pt x="0" y="15087"/>
                </a:lnTo>
                <a:lnTo>
                  <a:pt x="15087" y="15087"/>
                </a:lnTo>
                <a:lnTo>
                  <a:pt x="15087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bg object 132"/>
          <p:cNvSpPr/>
          <p:nvPr/>
        </p:nvSpPr>
        <p:spPr>
          <a:xfrm>
            <a:off x="15791680" y="2279290"/>
            <a:ext cx="0" cy="377825"/>
          </a:xfrm>
          <a:custGeom>
            <a:avLst/>
            <a:gdLst/>
            <a:ahLst/>
            <a:cxnLst/>
            <a:rect l="l" t="t" r="r" b="b"/>
            <a:pathLst>
              <a:path h="377825">
                <a:moveTo>
                  <a:pt x="0" y="0"/>
                </a:moveTo>
                <a:lnTo>
                  <a:pt x="0" y="377249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bg object 133"/>
          <p:cNvSpPr/>
          <p:nvPr/>
        </p:nvSpPr>
        <p:spPr>
          <a:xfrm>
            <a:off x="15738856" y="2686722"/>
            <a:ext cx="15240" cy="151130"/>
          </a:xfrm>
          <a:custGeom>
            <a:avLst/>
            <a:gdLst/>
            <a:ahLst/>
            <a:cxnLst/>
            <a:rect l="l" t="t" r="r" b="b"/>
            <a:pathLst>
              <a:path w="15240" h="151130">
                <a:moveTo>
                  <a:pt x="15100" y="135813"/>
                </a:moveTo>
                <a:lnTo>
                  <a:pt x="0" y="135813"/>
                </a:lnTo>
                <a:lnTo>
                  <a:pt x="0" y="150901"/>
                </a:lnTo>
                <a:lnTo>
                  <a:pt x="15100" y="150901"/>
                </a:lnTo>
                <a:lnTo>
                  <a:pt x="15100" y="135813"/>
                </a:lnTo>
                <a:close/>
              </a:path>
              <a:path w="15240" h="151130">
                <a:moveTo>
                  <a:pt x="15100" y="90538"/>
                </a:moveTo>
                <a:lnTo>
                  <a:pt x="0" y="90538"/>
                </a:lnTo>
                <a:lnTo>
                  <a:pt x="0" y="105638"/>
                </a:lnTo>
                <a:lnTo>
                  <a:pt x="15100" y="105638"/>
                </a:lnTo>
                <a:lnTo>
                  <a:pt x="15100" y="90538"/>
                </a:lnTo>
                <a:close/>
              </a:path>
              <a:path w="15240" h="151130">
                <a:moveTo>
                  <a:pt x="15100" y="0"/>
                </a:moveTo>
                <a:lnTo>
                  <a:pt x="0" y="0"/>
                </a:lnTo>
                <a:lnTo>
                  <a:pt x="0" y="15087"/>
                </a:lnTo>
                <a:lnTo>
                  <a:pt x="15100" y="15087"/>
                </a:lnTo>
                <a:lnTo>
                  <a:pt x="15100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bg object 134"/>
          <p:cNvSpPr/>
          <p:nvPr/>
        </p:nvSpPr>
        <p:spPr>
          <a:xfrm>
            <a:off x="15746412" y="2279290"/>
            <a:ext cx="0" cy="377825"/>
          </a:xfrm>
          <a:custGeom>
            <a:avLst/>
            <a:gdLst/>
            <a:ahLst/>
            <a:cxnLst/>
            <a:rect l="l" t="t" r="r" b="b"/>
            <a:pathLst>
              <a:path h="377825">
                <a:moveTo>
                  <a:pt x="0" y="0"/>
                </a:moveTo>
                <a:lnTo>
                  <a:pt x="0" y="377249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bg object 135"/>
          <p:cNvSpPr/>
          <p:nvPr/>
        </p:nvSpPr>
        <p:spPr>
          <a:xfrm>
            <a:off x="15693593" y="2641459"/>
            <a:ext cx="15240" cy="196215"/>
          </a:xfrm>
          <a:custGeom>
            <a:avLst/>
            <a:gdLst/>
            <a:ahLst/>
            <a:cxnLst/>
            <a:rect l="l" t="t" r="r" b="b"/>
            <a:pathLst>
              <a:path w="15240" h="196214">
                <a:moveTo>
                  <a:pt x="15087" y="181076"/>
                </a:moveTo>
                <a:lnTo>
                  <a:pt x="0" y="181076"/>
                </a:lnTo>
                <a:lnTo>
                  <a:pt x="0" y="196164"/>
                </a:lnTo>
                <a:lnTo>
                  <a:pt x="15087" y="196164"/>
                </a:lnTo>
                <a:lnTo>
                  <a:pt x="15087" y="181076"/>
                </a:lnTo>
                <a:close/>
              </a:path>
              <a:path w="15240" h="196214">
                <a:moveTo>
                  <a:pt x="15087" y="135801"/>
                </a:moveTo>
                <a:lnTo>
                  <a:pt x="0" y="135801"/>
                </a:lnTo>
                <a:lnTo>
                  <a:pt x="0" y="150901"/>
                </a:lnTo>
                <a:lnTo>
                  <a:pt x="15087" y="150901"/>
                </a:lnTo>
                <a:lnTo>
                  <a:pt x="15087" y="135801"/>
                </a:lnTo>
                <a:close/>
              </a:path>
              <a:path w="15240" h="196214">
                <a:moveTo>
                  <a:pt x="15087" y="0"/>
                </a:moveTo>
                <a:lnTo>
                  <a:pt x="0" y="0"/>
                </a:lnTo>
                <a:lnTo>
                  <a:pt x="0" y="15087"/>
                </a:lnTo>
                <a:lnTo>
                  <a:pt x="15087" y="15087"/>
                </a:lnTo>
                <a:lnTo>
                  <a:pt x="15087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bg object 136"/>
          <p:cNvSpPr/>
          <p:nvPr/>
        </p:nvSpPr>
        <p:spPr>
          <a:xfrm>
            <a:off x="15701145" y="2279290"/>
            <a:ext cx="0" cy="332105"/>
          </a:xfrm>
          <a:custGeom>
            <a:avLst/>
            <a:gdLst/>
            <a:ahLst/>
            <a:cxnLst/>
            <a:rect l="l" t="t" r="r" b="b"/>
            <a:pathLst>
              <a:path h="332105">
                <a:moveTo>
                  <a:pt x="0" y="0"/>
                </a:moveTo>
                <a:lnTo>
                  <a:pt x="0" y="331975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bg object 137"/>
          <p:cNvSpPr/>
          <p:nvPr/>
        </p:nvSpPr>
        <p:spPr>
          <a:xfrm>
            <a:off x="15655871" y="2279290"/>
            <a:ext cx="0" cy="332105"/>
          </a:xfrm>
          <a:custGeom>
            <a:avLst/>
            <a:gdLst/>
            <a:ahLst/>
            <a:cxnLst/>
            <a:rect l="l" t="t" r="r" b="b"/>
            <a:pathLst>
              <a:path h="332105">
                <a:moveTo>
                  <a:pt x="0" y="0"/>
                </a:moveTo>
                <a:lnTo>
                  <a:pt x="0" y="331975"/>
                </a:lnTo>
              </a:path>
            </a:pathLst>
          </a:custGeom>
          <a:ln w="15101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bg object 138"/>
          <p:cNvSpPr/>
          <p:nvPr/>
        </p:nvSpPr>
        <p:spPr>
          <a:xfrm>
            <a:off x="15610597" y="2324558"/>
            <a:ext cx="0" cy="241935"/>
          </a:xfrm>
          <a:custGeom>
            <a:avLst/>
            <a:gdLst/>
            <a:ahLst/>
            <a:cxnLst/>
            <a:rect l="l" t="t" r="r" b="b"/>
            <a:pathLst>
              <a:path h="241935">
                <a:moveTo>
                  <a:pt x="0" y="0"/>
                </a:moveTo>
                <a:lnTo>
                  <a:pt x="0" y="241439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bg object 139"/>
          <p:cNvSpPr/>
          <p:nvPr/>
        </p:nvSpPr>
        <p:spPr>
          <a:xfrm>
            <a:off x="15557780" y="2369832"/>
            <a:ext cx="196215" cy="648970"/>
          </a:xfrm>
          <a:custGeom>
            <a:avLst/>
            <a:gdLst/>
            <a:ahLst/>
            <a:cxnLst/>
            <a:rect l="l" t="t" r="r" b="b"/>
            <a:pathLst>
              <a:path w="196215" h="648969">
                <a:moveTo>
                  <a:pt x="15087" y="135813"/>
                </a:moveTo>
                <a:lnTo>
                  <a:pt x="0" y="135813"/>
                </a:lnTo>
                <a:lnTo>
                  <a:pt x="0" y="150901"/>
                </a:lnTo>
                <a:lnTo>
                  <a:pt x="15087" y="150901"/>
                </a:lnTo>
                <a:lnTo>
                  <a:pt x="15087" y="135813"/>
                </a:lnTo>
                <a:close/>
              </a:path>
              <a:path w="196215" h="648969">
                <a:moveTo>
                  <a:pt x="15087" y="90551"/>
                </a:moveTo>
                <a:lnTo>
                  <a:pt x="0" y="90551"/>
                </a:lnTo>
                <a:lnTo>
                  <a:pt x="0" y="105638"/>
                </a:lnTo>
                <a:lnTo>
                  <a:pt x="15087" y="105638"/>
                </a:lnTo>
                <a:lnTo>
                  <a:pt x="15087" y="90551"/>
                </a:lnTo>
                <a:close/>
              </a:path>
              <a:path w="196215" h="648969">
                <a:moveTo>
                  <a:pt x="15087" y="45262"/>
                </a:moveTo>
                <a:lnTo>
                  <a:pt x="0" y="45262"/>
                </a:lnTo>
                <a:lnTo>
                  <a:pt x="0" y="60363"/>
                </a:lnTo>
                <a:lnTo>
                  <a:pt x="15087" y="60363"/>
                </a:lnTo>
                <a:lnTo>
                  <a:pt x="15087" y="45262"/>
                </a:lnTo>
                <a:close/>
              </a:path>
              <a:path w="196215" h="648969">
                <a:moveTo>
                  <a:pt x="15087" y="0"/>
                </a:moveTo>
                <a:lnTo>
                  <a:pt x="0" y="0"/>
                </a:lnTo>
                <a:lnTo>
                  <a:pt x="0" y="15087"/>
                </a:lnTo>
                <a:lnTo>
                  <a:pt x="15087" y="15087"/>
                </a:lnTo>
                <a:lnTo>
                  <a:pt x="15087" y="0"/>
                </a:lnTo>
                <a:close/>
              </a:path>
              <a:path w="196215" h="648969">
                <a:moveTo>
                  <a:pt x="196176" y="634263"/>
                </a:moveTo>
                <a:lnTo>
                  <a:pt x="193649" y="633780"/>
                </a:lnTo>
                <a:lnTo>
                  <a:pt x="181076" y="633780"/>
                </a:lnTo>
                <a:lnTo>
                  <a:pt x="181076" y="648881"/>
                </a:lnTo>
                <a:lnTo>
                  <a:pt x="196176" y="648881"/>
                </a:lnTo>
                <a:lnTo>
                  <a:pt x="196176" y="634263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bg object 140"/>
          <p:cNvSpPr/>
          <p:nvPr/>
        </p:nvSpPr>
        <p:spPr>
          <a:xfrm>
            <a:off x="17413870" y="2098207"/>
            <a:ext cx="1270" cy="5080"/>
          </a:xfrm>
          <a:custGeom>
            <a:avLst/>
            <a:gdLst/>
            <a:ahLst/>
            <a:cxnLst/>
            <a:rect l="l" t="t" r="r" b="b"/>
            <a:pathLst>
              <a:path w="1269" h="5080">
                <a:moveTo>
                  <a:pt x="674" y="0"/>
                </a:moveTo>
                <a:lnTo>
                  <a:pt x="0" y="0"/>
                </a:lnTo>
                <a:lnTo>
                  <a:pt x="0" y="4627"/>
                </a:lnTo>
                <a:lnTo>
                  <a:pt x="289" y="3000"/>
                </a:lnTo>
                <a:lnTo>
                  <a:pt x="506" y="1470"/>
                </a:lnTo>
                <a:lnTo>
                  <a:pt x="674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bg object 141"/>
          <p:cNvSpPr/>
          <p:nvPr/>
        </p:nvSpPr>
        <p:spPr>
          <a:xfrm>
            <a:off x="17292121" y="2195878"/>
            <a:ext cx="1270" cy="8255"/>
          </a:xfrm>
          <a:custGeom>
            <a:avLst/>
            <a:gdLst/>
            <a:ahLst/>
            <a:cxnLst/>
            <a:rect l="l" t="t" r="r" b="b"/>
            <a:pathLst>
              <a:path w="1269" h="8255">
                <a:moveTo>
                  <a:pt x="1036" y="0"/>
                </a:moveTo>
                <a:lnTo>
                  <a:pt x="614" y="3736"/>
                </a:lnTo>
                <a:lnTo>
                  <a:pt x="301" y="6640"/>
                </a:lnTo>
                <a:lnTo>
                  <a:pt x="0" y="7954"/>
                </a:lnTo>
                <a:lnTo>
                  <a:pt x="1036" y="7954"/>
                </a:lnTo>
                <a:lnTo>
                  <a:pt x="1036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bg object 142"/>
          <p:cNvSpPr/>
          <p:nvPr/>
        </p:nvSpPr>
        <p:spPr>
          <a:xfrm>
            <a:off x="16191560" y="2731997"/>
            <a:ext cx="12065" cy="635"/>
          </a:xfrm>
          <a:custGeom>
            <a:avLst/>
            <a:gdLst/>
            <a:ahLst/>
            <a:cxnLst/>
            <a:rect l="l" t="t" r="r" b="b"/>
            <a:pathLst>
              <a:path w="12065" h="635">
                <a:moveTo>
                  <a:pt x="88" y="0"/>
                </a:moveTo>
                <a:close/>
              </a:path>
              <a:path w="12065" h="635">
                <a:moveTo>
                  <a:pt x="11455" y="457"/>
                </a:moveTo>
                <a:lnTo>
                  <a:pt x="11379" y="292"/>
                </a:lnTo>
                <a:lnTo>
                  <a:pt x="11277" y="152"/>
                </a:lnTo>
                <a:lnTo>
                  <a:pt x="11176" y="0"/>
                </a:lnTo>
                <a:lnTo>
                  <a:pt x="9867" y="0"/>
                </a:lnTo>
                <a:lnTo>
                  <a:pt x="10414" y="127"/>
                </a:lnTo>
                <a:lnTo>
                  <a:pt x="10960" y="266"/>
                </a:lnTo>
                <a:lnTo>
                  <a:pt x="11455" y="457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bg object 143"/>
          <p:cNvSpPr/>
          <p:nvPr/>
        </p:nvSpPr>
        <p:spPr>
          <a:xfrm>
            <a:off x="17534585" y="2131961"/>
            <a:ext cx="106045" cy="15240"/>
          </a:xfrm>
          <a:custGeom>
            <a:avLst/>
            <a:gdLst/>
            <a:ahLst/>
            <a:cxnLst/>
            <a:rect l="l" t="t" r="r" b="b"/>
            <a:pathLst>
              <a:path w="106044" h="15239">
                <a:moveTo>
                  <a:pt x="15100" y="0"/>
                </a:moveTo>
                <a:lnTo>
                  <a:pt x="0" y="0"/>
                </a:lnTo>
                <a:lnTo>
                  <a:pt x="0" y="15087"/>
                </a:lnTo>
                <a:lnTo>
                  <a:pt x="15100" y="15087"/>
                </a:lnTo>
                <a:lnTo>
                  <a:pt x="15100" y="0"/>
                </a:lnTo>
                <a:close/>
              </a:path>
              <a:path w="106044" h="15239">
                <a:moveTo>
                  <a:pt x="60363" y="0"/>
                </a:moveTo>
                <a:lnTo>
                  <a:pt x="45275" y="0"/>
                </a:lnTo>
                <a:lnTo>
                  <a:pt x="45275" y="15087"/>
                </a:lnTo>
                <a:lnTo>
                  <a:pt x="60363" y="15087"/>
                </a:lnTo>
                <a:lnTo>
                  <a:pt x="60363" y="0"/>
                </a:lnTo>
                <a:close/>
              </a:path>
              <a:path w="106044" h="15239">
                <a:moveTo>
                  <a:pt x="105625" y="0"/>
                </a:moveTo>
                <a:lnTo>
                  <a:pt x="90538" y="0"/>
                </a:lnTo>
                <a:lnTo>
                  <a:pt x="90538" y="15087"/>
                </a:lnTo>
                <a:lnTo>
                  <a:pt x="105625" y="15087"/>
                </a:lnTo>
                <a:lnTo>
                  <a:pt x="105625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bg object 144"/>
          <p:cNvSpPr/>
          <p:nvPr/>
        </p:nvSpPr>
        <p:spPr>
          <a:xfrm>
            <a:off x="14561835" y="2505641"/>
            <a:ext cx="15240" cy="15240"/>
          </a:xfrm>
          <a:custGeom>
            <a:avLst/>
            <a:gdLst/>
            <a:ahLst/>
            <a:cxnLst/>
            <a:rect l="l" t="t" r="r" b="b"/>
            <a:pathLst>
              <a:path w="15240" h="15239">
                <a:moveTo>
                  <a:pt x="15089" y="0"/>
                </a:moveTo>
                <a:lnTo>
                  <a:pt x="0" y="0"/>
                </a:lnTo>
                <a:lnTo>
                  <a:pt x="0" y="15089"/>
                </a:lnTo>
                <a:lnTo>
                  <a:pt x="13257" y="15089"/>
                </a:lnTo>
                <a:lnTo>
                  <a:pt x="15089" y="14125"/>
                </a:lnTo>
                <a:lnTo>
                  <a:pt x="15089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bg object 145"/>
          <p:cNvSpPr/>
          <p:nvPr/>
        </p:nvSpPr>
        <p:spPr>
          <a:xfrm>
            <a:off x="13882765" y="3501592"/>
            <a:ext cx="60960" cy="15240"/>
          </a:xfrm>
          <a:custGeom>
            <a:avLst/>
            <a:gdLst/>
            <a:ahLst/>
            <a:cxnLst/>
            <a:rect l="l" t="t" r="r" b="b"/>
            <a:pathLst>
              <a:path w="60959" h="15239">
                <a:moveTo>
                  <a:pt x="15087" y="0"/>
                </a:moveTo>
                <a:lnTo>
                  <a:pt x="0" y="0"/>
                </a:lnTo>
                <a:lnTo>
                  <a:pt x="0" y="15087"/>
                </a:lnTo>
                <a:lnTo>
                  <a:pt x="15087" y="15087"/>
                </a:lnTo>
                <a:lnTo>
                  <a:pt x="15087" y="0"/>
                </a:lnTo>
                <a:close/>
              </a:path>
              <a:path w="60959" h="15239">
                <a:moveTo>
                  <a:pt x="60363" y="0"/>
                </a:moveTo>
                <a:lnTo>
                  <a:pt x="45275" y="0"/>
                </a:lnTo>
                <a:lnTo>
                  <a:pt x="45275" y="15087"/>
                </a:lnTo>
                <a:lnTo>
                  <a:pt x="60363" y="15087"/>
                </a:lnTo>
                <a:lnTo>
                  <a:pt x="60363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bg object 146"/>
          <p:cNvSpPr/>
          <p:nvPr/>
        </p:nvSpPr>
        <p:spPr>
          <a:xfrm>
            <a:off x="14109126" y="3592126"/>
            <a:ext cx="15240" cy="15240"/>
          </a:xfrm>
          <a:custGeom>
            <a:avLst/>
            <a:gdLst/>
            <a:ahLst/>
            <a:cxnLst/>
            <a:rect l="l" t="t" r="r" b="b"/>
            <a:pathLst>
              <a:path w="15240" h="15239">
                <a:moveTo>
                  <a:pt x="15089" y="0"/>
                </a:moveTo>
                <a:lnTo>
                  <a:pt x="0" y="0"/>
                </a:lnTo>
                <a:lnTo>
                  <a:pt x="0" y="15089"/>
                </a:lnTo>
                <a:lnTo>
                  <a:pt x="15089" y="15089"/>
                </a:lnTo>
                <a:lnTo>
                  <a:pt x="15089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bg object 147"/>
          <p:cNvSpPr/>
          <p:nvPr/>
        </p:nvSpPr>
        <p:spPr>
          <a:xfrm>
            <a:off x="14244936" y="3501584"/>
            <a:ext cx="15240" cy="15240"/>
          </a:xfrm>
          <a:custGeom>
            <a:avLst/>
            <a:gdLst/>
            <a:ahLst/>
            <a:cxnLst/>
            <a:rect l="l" t="t" r="r" b="b"/>
            <a:pathLst>
              <a:path w="15240" h="15239">
                <a:moveTo>
                  <a:pt x="15090" y="0"/>
                </a:moveTo>
                <a:lnTo>
                  <a:pt x="0" y="0"/>
                </a:lnTo>
                <a:lnTo>
                  <a:pt x="0" y="15090"/>
                </a:lnTo>
                <a:lnTo>
                  <a:pt x="15090" y="15090"/>
                </a:lnTo>
                <a:lnTo>
                  <a:pt x="15090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bg object 148"/>
          <p:cNvSpPr/>
          <p:nvPr/>
        </p:nvSpPr>
        <p:spPr>
          <a:xfrm>
            <a:off x="14290205" y="2913074"/>
            <a:ext cx="648970" cy="739775"/>
          </a:xfrm>
          <a:custGeom>
            <a:avLst/>
            <a:gdLst/>
            <a:ahLst/>
            <a:cxnLst/>
            <a:rect l="l" t="t" r="r" b="b"/>
            <a:pathLst>
              <a:path w="648969" h="739775">
                <a:moveTo>
                  <a:pt x="15087" y="497979"/>
                </a:moveTo>
                <a:lnTo>
                  <a:pt x="0" y="497979"/>
                </a:lnTo>
                <a:lnTo>
                  <a:pt x="0" y="513067"/>
                </a:lnTo>
                <a:lnTo>
                  <a:pt x="15087" y="513067"/>
                </a:lnTo>
                <a:lnTo>
                  <a:pt x="15087" y="497979"/>
                </a:lnTo>
                <a:close/>
              </a:path>
              <a:path w="648969" h="739775">
                <a:moveTo>
                  <a:pt x="105625" y="724331"/>
                </a:moveTo>
                <a:lnTo>
                  <a:pt x="90538" y="724331"/>
                </a:lnTo>
                <a:lnTo>
                  <a:pt x="90538" y="739419"/>
                </a:lnTo>
                <a:lnTo>
                  <a:pt x="105625" y="739419"/>
                </a:lnTo>
                <a:lnTo>
                  <a:pt x="105625" y="724331"/>
                </a:lnTo>
                <a:close/>
              </a:path>
              <a:path w="648969" h="739775">
                <a:moveTo>
                  <a:pt x="422529" y="543242"/>
                </a:moveTo>
                <a:lnTo>
                  <a:pt x="407441" y="543242"/>
                </a:lnTo>
                <a:lnTo>
                  <a:pt x="407441" y="558342"/>
                </a:lnTo>
                <a:lnTo>
                  <a:pt x="422529" y="558342"/>
                </a:lnTo>
                <a:lnTo>
                  <a:pt x="422529" y="543242"/>
                </a:lnTo>
                <a:close/>
              </a:path>
              <a:path w="648969" h="739775">
                <a:moveTo>
                  <a:pt x="422529" y="497979"/>
                </a:moveTo>
                <a:lnTo>
                  <a:pt x="407441" y="497979"/>
                </a:lnTo>
                <a:lnTo>
                  <a:pt x="407441" y="513067"/>
                </a:lnTo>
                <a:lnTo>
                  <a:pt x="422529" y="513067"/>
                </a:lnTo>
                <a:lnTo>
                  <a:pt x="422529" y="497979"/>
                </a:lnTo>
                <a:close/>
              </a:path>
              <a:path w="648969" h="739775">
                <a:moveTo>
                  <a:pt x="422529" y="452704"/>
                </a:moveTo>
                <a:lnTo>
                  <a:pt x="407441" y="452704"/>
                </a:lnTo>
                <a:lnTo>
                  <a:pt x="407441" y="467791"/>
                </a:lnTo>
                <a:lnTo>
                  <a:pt x="422529" y="467791"/>
                </a:lnTo>
                <a:lnTo>
                  <a:pt x="422529" y="452704"/>
                </a:lnTo>
                <a:close/>
              </a:path>
              <a:path w="648969" h="739775">
                <a:moveTo>
                  <a:pt x="422529" y="407441"/>
                </a:moveTo>
                <a:lnTo>
                  <a:pt x="407441" y="407441"/>
                </a:lnTo>
                <a:lnTo>
                  <a:pt x="407441" y="422529"/>
                </a:lnTo>
                <a:lnTo>
                  <a:pt x="422529" y="422529"/>
                </a:lnTo>
                <a:lnTo>
                  <a:pt x="422529" y="407441"/>
                </a:lnTo>
                <a:close/>
              </a:path>
              <a:path w="648969" h="739775">
                <a:moveTo>
                  <a:pt x="422529" y="271627"/>
                </a:moveTo>
                <a:lnTo>
                  <a:pt x="407441" y="271627"/>
                </a:lnTo>
                <a:lnTo>
                  <a:pt x="407441" y="286715"/>
                </a:lnTo>
                <a:lnTo>
                  <a:pt x="422529" y="286715"/>
                </a:lnTo>
                <a:lnTo>
                  <a:pt x="422529" y="271627"/>
                </a:lnTo>
                <a:close/>
              </a:path>
              <a:path w="648969" h="739775">
                <a:moveTo>
                  <a:pt x="467791" y="497979"/>
                </a:moveTo>
                <a:lnTo>
                  <a:pt x="452704" y="497979"/>
                </a:lnTo>
                <a:lnTo>
                  <a:pt x="452704" y="513067"/>
                </a:lnTo>
                <a:lnTo>
                  <a:pt x="467791" y="513067"/>
                </a:lnTo>
                <a:lnTo>
                  <a:pt x="467791" y="497979"/>
                </a:lnTo>
                <a:close/>
              </a:path>
              <a:path w="648969" h="739775">
                <a:moveTo>
                  <a:pt x="467791" y="452704"/>
                </a:moveTo>
                <a:lnTo>
                  <a:pt x="452704" y="452704"/>
                </a:lnTo>
                <a:lnTo>
                  <a:pt x="452704" y="467791"/>
                </a:lnTo>
                <a:lnTo>
                  <a:pt x="467791" y="467791"/>
                </a:lnTo>
                <a:lnTo>
                  <a:pt x="467791" y="452704"/>
                </a:lnTo>
                <a:close/>
              </a:path>
              <a:path w="648969" h="739775">
                <a:moveTo>
                  <a:pt x="467791" y="407441"/>
                </a:moveTo>
                <a:lnTo>
                  <a:pt x="452704" y="407441"/>
                </a:lnTo>
                <a:lnTo>
                  <a:pt x="452704" y="422529"/>
                </a:lnTo>
                <a:lnTo>
                  <a:pt x="467791" y="422529"/>
                </a:lnTo>
                <a:lnTo>
                  <a:pt x="467791" y="407441"/>
                </a:lnTo>
                <a:close/>
              </a:path>
              <a:path w="648969" h="739775">
                <a:moveTo>
                  <a:pt x="467791" y="226352"/>
                </a:moveTo>
                <a:lnTo>
                  <a:pt x="452704" y="226352"/>
                </a:lnTo>
                <a:lnTo>
                  <a:pt x="452704" y="241439"/>
                </a:lnTo>
                <a:lnTo>
                  <a:pt x="463118" y="241439"/>
                </a:lnTo>
                <a:lnTo>
                  <a:pt x="463346" y="241261"/>
                </a:lnTo>
                <a:lnTo>
                  <a:pt x="464781" y="240690"/>
                </a:lnTo>
                <a:lnTo>
                  <a:pt x="466267" y="240474"/>
                </a:lnTo>
                <a:lnTo>
                  <a:pt x="467791" y="240499"/>
                </a:lnTo>
                <a:lnTo>
                  <a:pt x="467791" y="226352"/>
                </a:lnTo>
                <a:close/>
              </a:path>
              <a:path w="648969" h="739775">
                <a:moveTo>
                  <a:pt x="467791" y="181089"/>
                </a:moveTo>
                <a:lnTo>
                  <a:pt x="452704" y="181089"/>
                </a:lnTo>
                <a:lnTo>
                  <a:pt x="452704" y="196176"/>
                </a:lnTo>
                <a:lnTo>
                  <a:pt x="467791" y="196176"/>
                </a:lnTo>
                <a:lnTo>
                  <a:pt x="467791" y="181089"/>
                </a:lnTo>
                <a:close/>
              </a:path>
              <a:path w="648969" h="739775">
                <a:moveTo>
                  <a:pt x="467791" y="135813"/>
                </a:moveTo>
                <a:lnTo>
                  <a:pt x="452704" y="135813"/>
                </a:lnTo>
                <a:lnTo>
                  <a:pt x="452704" y="150901"/>
                </a:lnTo>
                <a:lnTo>
                  <a:pt x="467791" y="150901"/>
                </a:lnTo>
                <a:lnTo>
                  <a:pt x="467791" y="135813"/>
                </a:lnTo>
                <a:close/>
              </a:path>
              <a:path w="648969" h="739775">
                <a:moveTo>
                  <a:pt x="467791" y="90538"/>
                </a:moveTo>
                <a:lnTo>
                  <a:pt x="452704" y="90538"/>
                </a:lnTo>
                <a:lnTo>
                  <a:pt x="452704" y="105638"/>
                </a:lnTo>
                <a:lnTo>
                  <a:pt x="467791" y="105638"/>
                </a:lnTo>
                <a:lnTo>
                  <a:pt x="467791" y="90538"/>
                </a:lnTo>
                <a:close/>
              </a:path>
              <a:path w="648969" h="739775">
                <a:moveTo>
                  <a:pt x="467791" y="0"/>
                </a:moveTo>
                <a:lnTo>
                  <a:pt x="452704" y="0"/>
                </a:lnTo>
                <a:lnTo>
                  <a:pt x="452704" y="15087"/>
                </a:lnTo>
                <a:lnTo>
                  <a:pt x="467791" y="15087"/>
                </a:lnTo>
                <a:lnTo>
                  <a:pt x="467791" y="0"/>
                </a:lnTo>
                <a:close/>
              </a:path>
              <a:path w="648969" h="739775">
                <a:moveTo>
                  <a:pt x="513067" y="452704"/>
                </a:moveTo>
                <a:lnTo>
                  <a:pt x="497979" y="452704"/>
                </a:lnTo>
                <a:lnTo>
                  <a:pt x="497979" y="467791"/>
                </a:lnTo>
                <a:lnTo>
                  <a:pt x="513067" y="467791"/>
                </a:lnTo>
                <a:lnTo>
                  <a:pt x="513067" y="452704"/>
                </a:lnTo>
                <a:close/>
              </a:path>
              <a:path w="648969" h="739775">
                <a:moveTo>
                  <a:pt x="513067" y="226352"/>
                </a:moveTo>
                <a:lnTo>
                  <a:pt x="497979" y="226352"/>
                </a:lnTo>
                <a:lnTo>
                  <a:pt x="497979" y="241439"/>
                </a:lnTo>
                <a:lnTo>
                  <a:pt x="513067" y="241439"/>
                </a:lnTo>
                <a:lnTo>
                  <a:pt x="513067" y="226352"/>
                </a:lnTo>
                <a:close/>
              </a:path>
              <a:path w="648969" h="739775">
                <a:moveTo>
                  <a:pt x="513067" y="181089"/>
                </a:moveTo>
                <a:lnTo>
                  <a:pt x="497979" y="181089"/>
                </a:lnTo>
                <a:lnTo>
                  <a:pt x="497979" y="196176"/>
                </a:lnTo>
                <a:lnTo>
                  <a:pt x="513067" y="196176"/>
                </a:lnTo>
                <a:lnTo>
                  <a:pt x="513067" y="181089"/>
                </a:lnTo>
                <a:close/>
              </a:path>
              <a:path w="648969" h="739775">
                <a:moveTo>
                  <a:pt x="513067" y="135813"/>
                </a:moveTo>
                <a:lnTo>
                  <a:pt x="497979" y="135813"/>
                </a:lnTo>
                <a:lnTo>
                  <a:pt x="497979" y="150901"/>
                </a:lnTo>
                <a:lnTo>
                  <a:pt x="513067" y="150901"/>
                </a:lnTo>
                <a:lnTo>
                  <a:pt x="513067" y="135813"/>
                </a:lnTo>
                <a:close/>
              </a:path>
              <a:path w="648969" h="739775">
                <a:moveTo>
                  <a:pt x="513067" y="90538"/>
                </a:moveTo>
                <a:lnTo>
                  <a:pt x="497979" y="90538"/>
                </a:lnTo>
                <a:lnTo>
                  <a:pt x="497979" y="105638"/>
                </a:lnTo>
                <a:lnTo>
                  <a:pt x="513067" y="105638"/>
                </a:lnTo>
                <a:lnTo>
                  <a:pt x="513067" y="90538"/>
                </a:lnTo>
                <a:close/>
              </a:path>
              <a:path w="648969" h="739775">
                <a:moveTo>
                  <a:pt x="558330" y="181089"/>
                </a:moveTo>
                <a:lnTo>
                  <a:pt x="543242" y="181089"/>
                </a:lnTo>
                <a:lnTo>
                  <a:pt x="543242" y="196176"/>
                </a:lnTo>
                <a:lnTo>
                  <a:pt x="558330" y="196176"/>
                </a:lnTo>
                <a:lnTo>
                  <a:pt x="558330" y="181089"/>
                </a:lnTo>
                <a:close/>
              </a:path>
              <a:path w="648969" h="739775">
                <a:moveTo>
                  <a:pt x="558330" y="90538"/>
                </a:moveTo>
                <a:lnTo>
                  <a:pt x="543242" y="90538"/>
                </a:lnTo>
                <a:lnTo>
                  <a:pt x="543242" y="105638"/>
                </a:lnTo>
                <a:lnTo>
                  <a:pt x="558330" y="105638"/>
                </a:lnTo>
                <a:lnTo>
                  <a:pt x="558330" y="90538"/>
                </a:lnTo>
                <a:close/>
              </a:path>
              <a:path w="648969" h="739775">
                <a:moveTo>
                  <a:pt x="603592" y="135813"/>
                </a:moveTo>
                <a:lnTo>
                  <a:pt x="588505" y="135813"/>
                </a:lnTo>
                <a:lnTo>
                  <a:pt x="588505" y="150901"/>
                </a:lnTo>
                <a:lnTo>
                  <a:pt x="603592" y="150901"/>
                </a:lnTo>
                <a:lnTo>
                  <a:pt x="603592" y="135813"/>
                </a:lnTo>
                <a:close/>
              </a:path>
              <a:path w="648969" h="739775">
                <a:moveTo>
                  <a:pt x="603592" y="91516"/>
                </a:moveTo>
                <a:lnTo>
                  <a:pt x="602297" y="91173"/>
                </a:lnTo>
                <a:lnTo>
                  <a:pt x="599592" y="90538"/>
                </a:lnTo>
                <a:lnTo>
                  <a:pt x="588505" y="90538"/>
                </a:lnTo>
                <a:lnTo>
                  <a:pt x="588505" y="105638"/>
                </a:lnTo>
                <a:lnTo>
                  <a:pt x="603592" y="105638"/>
                </a:lnTo>
                <a:lnTo>
                  <a:pt x="603592" y="91516"/>
                </a:lnTo>
                <a:close/>
              </a:path>
              <a:path w="648969" h="739775">
                <a:moveTo>
                  <a:pt x="648881" y="45275"/>
                </a:moveTo>
                <a:lnTo>
                  <a:pt x="633780" y="45275"/>
                </a:lnTo>
                <a:lnTo>
                  <a:pt x="633780" y="60363"/>
                </a:lnTo>
                <a:lnTo>
                  <a:pt x="648881" y="60363"/>
                </a:lnTo>
                <a:lnTo>
                  <a:pt x="648881" y="45275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bg object 149"/>
          <p:cNvSpPr/>
          <p:nvPr/>
        </p:nvSpPr>
        <p:spPr>
          <a:xfrm>
            <a:off x="14705193" y="2913071"/>
            <a:ext cx="0" cy="241935"/>
          </a:xfrm>
          <a:custGeom>
            <a:avLst/>
            <a:gdLst/>
            <a:ahLst/>
            <a:cxnLst/>
            <a:rect l="l" t="t" r="r" b="b"/>
            <a:pathLst>
              <a:path h="241935">
                <a:moveTo>
                  <a:pt x="0" y="0"/>
                </a:moveTo>
                <a:lnTo>
                  <a:pt x="0" y="241441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bg object 150"/>
          <p:cNvSpPr/>
          <p:nvPr/>
        </p:nvSpPr>
        <p:spPr>
          <a:xfrm>
            <a:off x="14652358" y="3229965"/>
            <a:ext cx="15240" cy="241935"/>
          </a:xfrm>
          <a:custGeom>
            <a:avLst/>
            <a:gdLst/>
            <a:ahLst/>
            <a:cxnLst/>
            <a:rect l="l" t="t" r="r" b="b"/>
            <a:pathLst>
              <a:path w="15240" h="241935">
                <a:moveTo>
                  <a:pt x="15100" y="226352"/>
                </a:moveTo>
                <a:lnTo>
                  <a:pt x="0" y="226352"/>
                </a:lnTo>
                <a:lnTo>
                  <a:pt x="0" y="241452"/>
                </a:lnTo>
                <a:lnTo>
                  <a:pt x="15100" y="241452"/>
                </a:lnTo>
                <a:lnTo>
                  <a:pt x="15100" y="226352"/>
                </a:lnTo>
                <a:close/>
              </a:path>
              <a:path w="15240" h="241935">
                <a:moveTo>
                  <a:pt x="15100" y="0"/>
                </a:moveTo>
                <a:lnTo>
                  <a:pt x="0" y="0"/>
                </a:lnTo>
                <a:lnTo>
                  <a:pt x="0" y="15100"/>
                </a:lnTo>
                <a:lnTo>
                  <a:pt x="15100" y="15100"/>
                </a:lnTo>
                <a:lnTo>
                  <a:pt x="15100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bg object 151"/>
          <p:cNvSpPr/>
          <p:nvPr/>
        </p:nvSpPr>
        <p:spPr>
          <a:xfrm>
            <a:off x="14659914" y="2822531"/>
            <a:ext cx="0" cy="377825"/>
          </a:xfrm>
          <a:custGeom>
            <a:avLst/>
            <a:gdLst/>
            <a:ahLst/>
            <a:cxnLst/>
            <a:rect l="l" t="t" r="r" b="b"/>
            <a:pathLst>
              <a:path h="377825">
                <a:moveTo>
                  <a:pt x="0" y="0"/>
                </a:moveTo>
                <a:lnTo>
                  <a:pt x="0" y="377251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bg object 152"/>
          <p:cNvSpPr/>
          <p:nvPr/>
        </p:nvSpPr>
        <p:spPr>
          <a:xfrm>
            <a:off x="14426018" y="2286837"/>
            <a:ext cx="227329" cy="1184910"/>
          </a:xfrm>
          <a:custGeom>
            <a:avLst/>
            <a:gdLst/>
            <a:ahLst/>
            <a:cxnLst/>
            <a:rect l="l" t="t" r="r" b="b"/>
            <a:pathLst>
              <a:path w="227330" h="1184910">
                <a:moveTo>
                  <a:pt x="15087" y="45275"/>
                </a:moveTo>
                <a:lnTo>
                  <a:pt x="0" y="45275"/>
                </a:lnTo>
                <a:lnTo>
                  <a:pt x="0" y="60363"/>
                </a:lnTo>
                <a:lnTo>
                  <a:pt x="15087" y="60363"/>
                </a:lnTo>
                <a:lnTo>
                  <a:pt x="15087" y="45275"/>
                </a:lnTo>
                <a:close/>
              </a:path>
              <a:path w="227330" h="1184910">
                <a:moveTo>
                  <a:pt x="15087" y="0"/>
                </a:moveTo>
                <a:lnTo>
                  <a:pt x="0" y="0"/>
                </a:lnTo>
                <a:lnTo>
                  <a:pt x="0" y="15087"/>
                </a:lnTo>
                <a:lnTo>
                  <a:pt x="15087" y="15087"/>
                </a:lnTo>
                <a:lnTo>
                  <a:pt x="15087" y="0"/>
                </a:lnTo>
                <a:close/>
              </a:path>
              <a:path w="227330" h="1184910">
                <a:moveTo>
                  <a:pt x="60350" y="45275"/>
                </a:moveTo>
                <a:lnTo>
                  <a:pt x="45262" y="45275"/>
                </a:lnTo>
                <a:lnTo>
                  <a:pt x="45262" y="60363"/>
                </a:lnTo>
                <a:lnTo>
                  <a:pt x="60350" y="60363"/>
                </a:lnTo>
                <a:lnTo>
                  <a:pt x="60350" y="45275"/>
                </a:lnTo>
                <a:close/>
              </a:path>
              <a:path w="227330" h="1184910">
                <a:moveTo>
                  <a:pt x="60350" y="0"/>
                </a:moveTo>
                <a:lnTo>
                  <a:pt x="45262" y="0"/>
                </a:lnTo>
                <a:lnTo>
                  <a:pt x="45262" y="15087"/>
                </a:lnTo>
                <a:lnTo>
                  <a:pt x="60350" y="15087"/>
                </a:lnTo>
                <a:lnTo>
                  <a:pt x="60350" y="0"/>
                </a:lnTo>
                <a:close/>
              </a:path>
              <a:path w="227330" h="1184910">
                <a:moveTo>
                  <a:pt x="150901" y="1169479"/>
                </a:moveTo>
                <a:lnTo>
                  <a:pt x="135813" y="1169479"/>
                </a:lnTo>
                <a:lnTo>
                  <a:pt x="135813" y="1184579"/>
                </a:lnTo>
                <a:lnTo>
                  <a:pt x="150901" y="1184579"/>
                </a:lnTo>
                <a:lnTo>
                  <a:pt x="150901" y="1169479"/>
                </a:lnTo>
                <a:close/>
              </a:path>
              <a:path w="227330" h="1184910">
                <a:moveTo>
                  <a:pt x="196164" y="1169479"/>
                </a:moveTo>
                <a:lnTo>
                  <a:pt x="181076" y="1169479"/>
                </a:lnTo>
                <a:lnTo>
                  <a:pt x="181076" y="1184579"/>
                </a:lnTo>
                <a:lnTo>
                  <a:pt x="196164" y="1184579"/>
                </a:lnTo>
                <a:lnTo>
                  <a:pt x="196164" y="1169479"/>
                </a:lnTo>
                <a:close/>
              </a:path>
              <a:path w="227330" h="1184910">
                <a:moveTo>
                  <a:pt x="196164" y="943127"/>
                </a:moveTo>
                <a:lnTo>
                  <a:pt x="181076" y="943127"/>
                </a:lnTo>
                <a:lnTo>
                  <a:pt x="181076" y="958227"/>
                </a:lnTo>
                <a:lnTo>
                  <a:pt x="196164" y="958227"/>
                </a:lnTo>
                <a:lnTo>
                  <a:pt x="196164" y="943127"/>
                </a:lnTo>
                <a:close/>
              </a:path>
              <a:path w="227330" h="1184910">
                <a:moveTo>
                  <a:pt x="196164" y="897864"/>
                </a:moveTo>
                <a:lnTo>
                  <a:pt x="181076" y="897864"/>
                </a:lnTo>
                <a:lnTo>
                  <a:pt x="181076" y="912952"/>
                </a:lnTo>
                <a:lnTo>
                  <a:pt x="196164" y="912952"/>
                </a:lnTo>
                <a:lnTo>
                  <a:pt x="196164" y="897864"/>
                </a:lnTo>
                <a:close/>
              </a:path>
              <a:path w="227330" h="1184910">
                <a:moveTo>
                  <a:pt x="196164" y="762050"/>
                </a:moveTo>
                <a:lnTo>
                  <a:pt x="181076" y="762050"/>
                </a:lnTo>
                <a:lnTo>
                  <a:pt x="181076" y="777138"/>
                </a:lnTo>
                <a:lnTo>
                  <a:pt x="196164" y="777138"/>
                </a:lnTo>
                <a:lnTo>
                  <a:pt x="196164" y="762050"/>
                </a:lnTo>
                <a:close/>
              </a:path>
              <a:path w="227330" h="1184910">
                <a:moveTo>
                  <a:pt x="196164" y="716775"/>
                </a:moveTo>
                <a:lnTo>
                  <a:pt x="181076" y="716775"/>
                </a:lnTo>
                <a:lnTo>
                  <a:pt x="181076" y="731875"/>
                </a:lnTo>
                <a:lnTo>
                  <a:pt x="196164" y="731875"/>
                </a:lnTo>
                <a:lnTo>
                  <a:pt x="196164" y="716775"/>
                </a:lnTo>
                <a:close/>
              </a:path>
              <a:path w="227330" h="1184910">
                <a:moveTo>
                  <a:pt x="196164" y="671512"/>
                </a:moveTo>
                <a:lnTo>
                  <a:pt x="181076" y="671512"/>
                </a:lnTo>
                <a:lnTo>
                  <a:pt x="181076" y="686600"/>
                </a:lnTo>
                <a:lnTo>
                  <a:pt x="196164" y="686600"/>
                </a:lnTo>
                <a:lnTo>
                  <a:pt x="196164" y="671512"/>
                </a:lnTo>
                <a:close/>
              </a:path>
              <a:path w="227330" h="1184910">
                <a:moveTo>
                  <a:pt x="196164" y="626237"/>
                </a:moveTo>
                <a:lnTo>
                  <a:pt x="181076" y="626237"/>
                </a:lnTo>
                <a:lnTo>
                  <a:pt x="181076" y="641324"/>
                </a:lnTo>
                <a:lnTo>
                  <a:pt x="196164" y="641324"/>
                </a:lnTo>
                <a:lnTo>
                  <a:pt x="196164" y="626237"/>
                </a:lnTo>
                <a:close/>
              </a:path>
              <a:path w="227330" h="1184910">
                <a:moveTo>
                  <a:pt x="196164" y="580974"/>
                </a:moveTo>
                <a:lnTo>
                  <a:pt x="181076" y="580974"/>
                </a:lnTo>
                <a:lnTo>
                  <a:pt x="181076" y="596061"/>
                </a:lnTo>
                <a:lnTo>
                  <a:pt x="196164" y="596061"/>
                </a:lnTo>
                <a:lnTo>
                  <a:pt x="196164" y="580974"/>
                </a:lnTo>
                <a:close/>
              </a:path>
              <a:path w="227330" h="1184910">
                <a:moveTo>
                  <a:pt x="196164" y="535698"/>
                </a:moveTo>
                <a:lnTo>
                  <a:pt x="181076" y="535698"/>
                </a:lnTo>
                <a:lnTo>
                  <a:pt x="181076" y="550786"/>
                </a:lnTo>
                <a:lnTo>
                  <a:pt x="196164" y="550786"/>
                </a:lnTo>
                <a:lnTo>
                  <a:pt x="196164" y="535698"/>
                </a:lnTo>
                <a:close/>
              </a:path>
              <a:path w="227330" h="1184910">
                <a:moveTo>
                  <a:pt x="196164" y="490423"/>
                </a:moveTo>
                <a:lnTo>
                  <a:pt x="181076" y="490423"/>
                </a:lnTo>
                <a:lnTo>
                  <a:pt x="181076" y="505523"/>
                </a:lnTo>
                <a:lnTo>
                  <a:pt x="196164" y="505523"/>
                </a:lnTo>
                <a:lnTo>
                  <a:pt x="196164" y="490423"/>
                </a:lnTo>
                <a:close/>
              </a:path>
              <a:path w="227330" h="1184910">
                <a:moveTo>
                  <a:pt x="196164" y="445160"/>
                </a:moveTo>
                <a:lnTo>
                  <a:pt x="181076" y="445160"/>
                </a:lnTo>
                <a:lnTo>
                  <a:pt x="181076" y="460248"/>
                </a:lnTo>
                <a:lnTo>
                  <a:pt x="196164" y="460248"/>
                </a:lnTo>
                <a:lnTo>
                  <a:pt x="196164" y="445160"/>
                </a:lnTo>
                <a:close/>
              </a:path>
              <a:path w="227330" h="1184910">
                <a:moveTo>
                  <a:pt x="227266" y="505523"/>
                </a:moveTo>
                <a:lnTo>
                  <a:pt x="226910" y="504520"/>
                </a:lnTo>
                <a:lnTo>
                  <a:pt x="226618" y="503529"/>
                </a:lnTo>
                <a:lnTo>
                  <a:pt x="226339" y="502551"/>
                </a:lnTo>
                <a:lnTo>
                  <a:pt x="226339" y="505523"/>
                </a:lnTo>
                <a:lnTo>
                  <a:pt x="227266" y="505523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bg object 153"/>
          <p:cNvSpPr/>
          <p:nvPr/>
        </p:nvSpPr>
        <p:spPr>
          <a:xfrm>
            <a:off x="14569378" y="2731989"/>
            <a:ext cx="0" cy="241935"/>
          </a:xfrm>
          <a:custGeom>
            <a:avLst/>
            <a:gdLst/>
            <a:ahLst/>
            <a:cxnLst/>
            <a:rect l="l" t="t" r="r" b="b"/>
            <a:pathLst>
              <a:path h="241935">
                <a:moveTo>
                  <a:pt x="0" y="0"/>
                </a:moveTo>
                <a:lnTo>
                  <a:pt x="0" y="241441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bg object 154"/>
          <p:cNvSpPr/>
          <p:nvPr/>
        </p:nvSpPr>
        <p:spPr>
          <a:xfrm>
            <a:off x="14516557" y="3048888"/>
            <a:ext cx="15240" cy="467995"/>
          </a:xfrm>
          <a:custGeom>
            <a:avLst/>
            <a:gdLst/>
            <a:ahLst/>
            <a:cxnLst/>
            <a:rect l="l" t="t" r="r" b="b"/>
            <a:pathLst>
              <a:path w="15240" h="467995">
                <a:moveTo>
                  <a:pt x="15087" y="452704"/>
                </a:moveTo>
                <a:lnTo>
                  <a:pt x="0" y="452704"/>
                </a:lnTo>
                <a:lnTo>
                  <a:pt x="0" y="467791"/>
                </a:lnTo>
                <a:lnTo>
                  <a:pt x="15087" y="467791"/>
                </a:lnTo>
                <a:lnTo>
                  <a:pt x="15087" y="452704"/>
                </a:lnTo>
                <a:close/>
              </a:path>
              <a:path w="15240" h="467995">
                <a:moveTo>
                  <a:pt x="15087" y="407428"/>
                </a:moveTo>
                <a:lnTo>
                  <a:pt x="0" y="407428"/>
                </a:lnTo>
                <a:lnTo>
                  <a:pt x="0" y="422529"/>
                </a:lnTo>
                <a:lnTo>
                  <a:pt x="15087" y="422529"/>
                </a:lnTo>
                <a:lnTo>
                  <a:pt x="15087" y="407428"/>
                </a:lnTo>
                <a:close/>
              </a:path>
              <a:path w="15240" h="467995">
                <a:moveTo>
                  <a:pt x="15087" y="362165"/>
                </a:moveTo>
                <a:lnTo>
                  <a:pt x="0" y="362165"/>
                </a:lnTo>
                <a:lnTo>
                  <a:pt x="0" y="377253"/>
                </a:lnTo>
                <a:lnTo>
                  <a:pt x="15087" y="377253"/>
                </a:lnTo>
                <a:lnTo>
                  <a:pt x="15087" y="362165"/>
                </a:lnTo>
                <a:close/>
              </a:path>
              <a:path w="15240" h="467995">
                <a:moveTo>
                  <a:pt x="15087" y="316890"/>
                </a:moveTo>
                <a:lnTo>
                  <a:pt x="0" y="316890"/>
                </a:lnTo>
                <a:lnTo>
                  <a:pt x="0" y="331978"/>
                </a:lnTo>
                <a:lnTo>
                  <a:pt x="15087" y="331978"/>
                </a:lnTo>
                <a:lnTo>
                  <a:pt x="15087" y="316890"/>
                </a:lnTo>
                <a:close/>
              </a:path>
              <a:path w="15240" h="467995">
                <a:moveTo>
                  <a:pt x="15087" y="2374"/>
                </a:moveTo>
                <a:lnTo>
                  <a:pt x="14732" y="1587"/>
                </a:lnTo>
                <a:lnTo>
                  <a:pt x="14046" y="0"/>
                </a:lnTo>
                <a:lnTo>
                  <a:pt x="0" y="0"/>
                </a:lnTo>
                <a:lnTo>
                  <a:pt x="0" y="15087"/>
                </a:lnTo>
                <a:lnTo>
                  <a:pt x="15087" y="15087"/>
                </a:lnTo>
                <a:lnTo>
                  <a:pt x="15087" y="2374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bg object 155"/>
          <p:cNvSpPr/>
          <p:nvPr/>
        </p:nvSpPr>
        <p:spPr>
          <a:xfrm>
            <a:off x="14524110" y="2641449"/>
            <a:ext cx="0" cy="377825"/>
          </a:xfrm>
          <a:custGeom>
            <a:avLst/>
            <a:gdLst/>
            <a:ahLst/>
            <a:cxnLst/>
            <a:rect l="l" t="t" r="r" b="b"/>
            <a:pathLst>
              <a:path h="377825">
                <a:moveTo>
                  <a:pt x="0" y="0"/>
                </a:moveTo>
                <a:lnTo>
                  <a:pt x="0" y="377252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bg object 156"/>
          <p:cNvSpPr/>
          <p:nvPr/>
        </p:nvSpPr>
        <p:spPr>
          <a:xfrm>
            <a:off x="14471281" y="3048888"/>
            <a:ext cx="15240" cy="422909"/>
          </a:xfrm>
          <a:custGeom>
            <a:avLst/>
            <a:gdLst/>
            <a:ahLst/>
            <a:cxnLst/>
            <a:rect l="l" t="t" r="r" b="b"/>
            <a:pathLst>
              <a:path w="15240" h="422910">
                <a:moveTo>
                  <a:pt x="15087" y="407428"/>
                </a:moveTo>
                <a:lnTo>
                  <a:pt x="0" y="407428"/>
                </a:lnTo>
                <a:lnTo>
                  <a:pt x="0" y="422529"/>
                </a:lnTo>
                <a:lnTo>
                  <a:pt x="15087" y="422529"/>
                </a:lnTo>
                <a:lnTo>
                  <a:pt x="15087" y="407428"/>
                </a:lnTo>
                <a:close/>
              </a:path>
              <a:path w="15240" h="422910">
                <a:moveTo>
                  <a:pt x="15087" y="0"/>
                </a:moveTo>
                <a:lnTo>
                  <a:pt x="0" y="0"/>
                </a:lnTo>
                <a:lnTo>
                  <a:pt x="0" y="15087"/>
                </a:lnTo>
                <a:lnTo>
                  <a:pt x="15087" y="15087"/>
                </a:lnTo>
                <a:lnTo>
                  <a:pt x="15087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bg object 157"/>
          <p:cNvSpPr/>
          <p:nvPr/>
        </p:nvSpPr>
        <p:spPr>
          <a:xfrm>
            <a:off x="14478830" y="2641449"/>
            <a:ext cx="0" cy="377825"/>
          </a:xfrm>
          <a:custGeom>
            <a:avLst/>
            <a:gdLst/>
            <a:ahLst/>
            <a:cxnLst/>
            <a:rect l="l" t="t" r="r" b="b"/>
            <a:pathLst>
              <a:path h="377825">
                <a:moveTo>
                  <a:pt x="0" y="0"/>
                </a:moveTo>
                <a:lnTo>
                  <a:pt x="0" y="377252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bg object 158"/>
          <p:cNvSpPr/>
          <p:nvPr/>
        </p:nvSpPr>
        <p:spPr>
          <a:xfrm>
            <a:off x="14426018" y="2369832"/>
            <a:ext cx="60960" cy="1147445"/>
          </a:xfrm>
          <a:custGeom>
            <a:avLst/>
            <a:gdLst/>
            <a:ahLst/>
            <a:cxnLst/>
            <a:rect l="l" t="t" r="r" b="b"/>
            <a:pathLst>
              <a:path w="60959" h="1147445">
                <a:moveTo>
                  <a:pt x="15087" y="1131760"/>
                </a:moveTo>
                <a:lnTo>
                  <a:pt x="0" y="1131760"/>
                </a:lnTo>
                <a:lnTo>
                  <a:pt x="0" y="1146848"/>
                </a:lnTo>
                <a:lnTo>
                  <a:pt x="15087" y="1146848"/>
                </a:lnTo>
                <a:lnTo>
                  <a:pt x="15087" y="1131760"/>
                </a:lnTo>
                <a:close/>
              </a:path>
              <a:path w="60959" h="1147445">
                <a:moveTo>
                  <a:pt x="15087" y="1086485"/>
                </a:moveTo>
                <a:lnTo>
                  <a:pt x="0" y="1086485"/>
                </a:lnTo>
                <a:lnTo>
                  <a:pt x="0" y="1101585"/>
                </a:lnTo>
                <a:lnTo>
                  <a:pt x="15087" y="1101585"/>
                </a:lnTo>
                <a:lnTo>
                  <a:pt x="15087" y="1086485"/>
                </a:lnTo>
                <a:close/>
              </a:path>
              <a:path w="60959" h="1147445">
                <a:moveTo>
                  <a:pt x="15087" y="995946"/>
                </a:moveTo>
                <a:lnTo>
                  <a:pt x="0" y="995946"/>
                </a:lnTo>
                <a:lnTo>
                  <a:pt x="0" y="1011034"/>
                </a:lnTo>
                <a:lnTo>
                  <a:pt x="15087" y="1011034"/>
                </a:lnTo>
                <a:lnTo>
                  <a:pt x="15087" y="995946"/>
                </a:lnTo>
                <a:close/>
              </a:path>
              <a:path w="60959" h="1147445">
                <a:moveTo>
                  <a:pt x="15087" y="950683"/>
                </a:moveTo>
                <a:lnTo>
                  <a:pt x="0" y="950683"/>
                </a:lnTo>
                <a:lnTo>
                  <a:pt x="0" y="965771"/>
                </a:lnTo>
                <a:lnTo>
                  <a:pt x="15087" y="965771"/>
                </a:lnTo>
                <a:lnTo>
                  <a:pt x="15087" y="950683"/>
                </a:lnTo>
                <a:close/>
              </a:path>
              <a:path w="60959" h="1147445">
                <a:moveTo>
                  <a:pt x="15087" y="724331"/>
                </a:moveTo>
                <a:lnTo>
                  <a:pt x="0" y="724331"/>
                </a:lnTo>
                <a:lnTo>
                  <a:pt x="0" y="739419"/>
                </a:lnTo>
                <a:lnTo>
                  <a:pt x="11811" y="739419"/>
                </a:lnTo>
                <a:lnTo>
                  <a:pt x="15087" y="737590"/>
                </a:lnTo>
                <a:lnTo>
                  <a:pt x="15087" y="724331"/>
                </a:lnTo>
                <a:close/>
              </a:path>
              <a:path w="60959" h="1147445">
                <a:moveTo>
                  <a:pt x="60350" y="0"/>
                </a:moveTo>
                <a:lnTo>
                  <a:pt x="45262" y="0"/>
                </a:lnTo>
                <a:lnTo>
                  <a:pt x="45262" y="15087"/>
                </a:lnTo>
                <a:lnTo>
                  <a:pt x="60350" y="15087"/>
                </a:lnTo>
                <a:lnTo>
                  <a:pt x="60350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bg object 159"/>
          <p:cNvSpPr/>
          <p:nvPr/>
        </p:nvSpPr>
        <p:spPr>
          <a:xfrm>
            <a:off x="14433565" y="2641449"/>
            <a:ext cx="0" cy="422909"/>
          </a:xfrm>
          <a:custGeom>
            <a:avLst/>
            <a:gdLst/>
            <a:ahLst/>
            <a:cxnLst/>
            <a:rect l="l" t="t" r="r" b="b"/>
            <a:pathLst>
              <a:path h="422910">
                <a:moveTo>
                  <a:pt x="0" y="0"/>
                </a:moveTo>
                <a:lnTo>
                  <a:pt x="0" y="422522"/>
                </a:lnTo>
              </a:path>
            </a:pathLst>
          </a:custGeom>
          <a:ln w="15090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bg object 160"/>
          <p:cNvSpPr/>
          <p:nvPr/>
        </p:nvSpPr>
        <p:spPr>
          <a:xfrm>
            <a:off x="14380743" y="3275240"/>
            <a:ext cx="15240" cy="184785"/>
          </a:xfrm>
          <a:custGeom>
            <a:avLst/>
            <a:gdLst/>
            <a:ahLst/>
            <a:cxnLst/>
            <a:rect l="l" t="t" r="r" b="b"/>
            <a:pathLst>
              <a:path w="15240" h="184785">
                <a:moveTo>
                  <a:pt x="1282" y="181076"/>
                </a:moveTo>
                <a:lnTo>
                  <a:pt x="0" y="181076"/>
                </a:lnTo>
                <a:lnTo>
                  <a:pt x="0" y="184378"/>
                </a:lnTo>
                <a:lnTo>
                  <a:pt x="495" y="183299"/>
                </a:lnTo>
                <a:lnTo>
                  <a:pt x="927" y="182206"/>
                </a:lnTo>
                <a:lnTo>
                  <a:pt x="1282" y="181076"/>
                </a:lnTo>
                <a:close/>
              </a:path>
              <a:path w="15240" h="184785">
                <a:moveTo>
                  <a:pt x="15087" y="90538"/>
                </a:moveTo>
                <a:lnTo>
                  <a:pt x="0" y="90538"/>
                </a:lnTo>
                <a:lnTo>
                  <a:pt x="0" y="105625"/>
                </a:lnTo>
                <a:lnTo>
                  <a:pt x="15087" y="105625"/>
                </a:lnTo>
                <a:lnTo>
                  <a:pt x="15087" y="90538"/>
                </a:lnTo>
                <a:close/>
              </a:path>
              <a:path w="15240" h="184785">
                <a:moveTo>
                  <a:pt x="15087" y="45275"/>
                </a:moveTo>
                <a:lnTo>
                  <a:pt x="0" y="45275"/>
                </a:lnTo>
                <a:lnTo>
                  <a:pt x="0" y="60363"/>
                </a:lnTo>
                <a:lnTo>
                  <a:pt x="15087" y="60363"/>
                </a:lnTo>
                <a:lnTo>
                  <a:pt x="15087" y="45275"/>
                </a:lnTo>
                <a:close/>
              </a:path>
              <a:path w="15240" h="184785">
                <a:moveTo>
                  <a:pt x="15087" y="1244"/>
                </a:moveTo>
                <a:lnTo>
                  <a:pt x="13106" y="0"/>
                </a:lnTo>
                <a:lnTo>
                  <a:pt x="0" y="0"/>
                </a:lnTo>
                <a:lnTo>
                  <a:pt x="0" y="15087"/>
                </a:lnTo>
                <a:lnTo>
                  <a:pt x="15087" y="15087"/>
                </a:lnTo>
                <a:lnTo>
                  <a:pt x="15087" y="1244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bg object 161"/>
          <p:cNvSpPr/>
          <p:nvPr/>
        </p:nvSpPr>
        <p:spPr>
          <a:xfrm>
            <a:off x="14388294" y="2641449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4">
                <a:moveTo>
                  <a:pt x="0" y="0"/>
                </a:moveTo>
                <a:lnTo>
                  <a:pt x="0" y="467793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bg object 162"/>
          <p:cNvSpPr/>
          <p:nvPr/>
        </p:nvSpPr>
        <p:spPr>
          <a:xfrm>
            <a:off x="14335468" y="2415094"/>
            <a:ext cx="60960" cy="1056640"/>
          </a:xfrm>
          <a:custGeom>
            <a:avLst/>
            <a:gdLst/>
            <a:ahLst/>
            <a:cxnLst/>
            <a:rect l="l" t="t" r="r" b="b"/>
            <a:pathLst>
              <a:path w="60959" h="1056639">
                <a:moveTo>
                  <a:pt x="15100" y="1041222"/>
                </a:moveTo>
                <a:lnTo>
                  <a:pt x="0" y="1041222"/>
                </a:lnTo>
                <a:lnTo>
                  <a:pt x="0" y="1056322"/>
                </a:lnTo>
                <a:lnTo>
                  <a:pt x="15100" y="1056322"/>
                </a:lnTo>
                <a:lnTo>
                  <a:pt x="15100" y="1041222"/>
                </a:lnTo>
                <a:close/>
              </a:path>
              <a:path w="60959" h="1056639">
                <a:moveTo>
                  <a:pt x="15100" y="950683"/>
                </a:moveTo>
                <a:lnTo>
                  <a:pt x="0" y="950683"/>
                </a:lnTo>
                <a:lnTo>
                  <a:pt x="0" y="965771"/>
                </a:lnTo>
                <a:lnTo>
                  <a:pt x="15100" y="965771"/>
                </a:lnTo>
                <a:lnTo>
                  <a:pt x="15100" y="950683"/>
                </a:lnTo>
                <a:close/>
              </a:path>
              <a:path w="60959" h="1056639">
                <a:moveTo>
                  <a:pt x="15100" y="905421"/>
                </a:moveTo>
                <a:lnTo>
                  <a:pt x="0" y="905421"/>
                </a:lnTo>
                <a:lnTo>
                  <a:pt x="0" y="920508"/>
                </a:lnTo>
                <a:lnTo>
                  <a:pt x="15100" y="920508"/>
                </a:lnTo>
                <a:lnTo>
                  <a:pt x="15100" y="905421"/>
                </a:lnTo>
                <a:close/>
              </a:path>
              <a:path w="60959" h="1056639">
                <a:moveTo>
                  <a:pt x="15100" y="860145"/>
                </a:moveTo>
                <a:lnTo>
                  <a:pt x="0" y="860145"/>
                </a:lnTo>
                <a:lnTo>
                  <a:pt x="0" y="875233"/>
                </a:lnTo>
                <a:lnTo>
                  <a:pt x="15100" y="875233"/>
                </a:lnTo>
                <a:lnTo>
                  <a:pt x="15100" y="860145"/>
                </a:lnTo>
                <a:close/>
              </a:path>
              <a:path w="60959" h="1056639">
                <a:moveTo>
                  <a:pt x="15100" y="679069"/>
                </a:moveTo>
                <a:lnTo>
                  <a:pt x="0" y="679069"/>
                </a:lnTo>
                <a:lnTo>
                  <a:pt x="0" y="694156"/>
                </a:lnTo>
                <a:lnTo>
                  <a:pt x="15100" y="694156"/>
                </a:lnTo>
                <a:lnTo>
                  <a:pt x="15100" y="679069"/>
                </a:lnTo>
                <a:close/>
              </a:path>
              <a:path w="60959" h="1056639">
                <a:moveTo>
                  <a:pt x="60363" y="45288"/>
                </a:moveTo>
                <a:lnTo>
                  <a:pt x="45275" y="45288"/>
                </a:lnTo>
                <a:lnTo>
                  <a:pt x="45275" y="59753"/>
                </a:lnTo>
                <a:lnTo>
                  <a:pt x="45872" y="60375"/>
                </a:lnTo>
                <a:lnTo>
                  <a:pt x="60363" y="60375"/>
                </a:lnTo>
                <a:lnTo>
                  <a:pt x="60363" y="45288"/>
                </a:lnTo>
                <a:close/>
              </a:path>
              <a:path w="60959" h="1056639">
                <a:moveTo>
                  <a:pt x="60363" y="0"/>
                </a:moveTo>
                <a:lnTo>
                  <a:pt x="45275" y="0"/>
                </a:lnTo>
                <a:lnTo>
                  <a:pt x="45275" y="15100"/>
                </a:lnTo>
                <a:lnTo>
                  <a:pt x="60363" y="15100"/>
                </a:lnTo>
                <a:lnTo>
                  <a:pt x="60363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bg object 163"/>
          <p:cNvSpPr/>
          <p:nvPr/>
        </p:nvSpPr>
        <p:spPr>
          <a:xfrm>
            <a:off x="14343023" y="2641449"/>
            <a:ext cx="0" cy="422909"/>
          </a:xfrm>
          <a:custGeom>
            <a:avLst/>
            <a:gdLst/>
            <a:ahLst/>
            <a:cxnLst/>
            <a:rect l="l" t="t" r="r" b="b"/>
            <a:pathLst>
              <a:path h="422910">
                <a:moveTo>
                  <a:pt x="0" y="0"/>
                </a:moveTo>
                <a:lnTo>
                  <a:pt x="0" y="422522"/>
                </a:lnTo>
              </a:path>
            </a:pathLst>
          </a:custGeom>
          <a:ln w="15090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bg object 164"/>
          <p:cNvSpPr/>
          <p:nvPr/>
        </p:nvSpPr>
        <p:spPr>
          <a:xfrm>
            <a:off x="14290205" y="2415094"/>
            <a:ext cx="60960" cy="965835"/>
          </a:xfrm>
          <a:custGeom>
            <a:avLst/>
            <a:gdLst/>
            <a:ahLst/>
            <a:cxnLst/>
            <a:rect l="l" t="t" r="r" b="b"/>
            <a:pathLst>
              <a:path w="60959" h="965835">
                <a:moveTo>
                  <a:pt x="15087" y="950683"/>
                </a:moveTo>
                <a:lnTo>
                  <a:pt x="0" y="950683"/>
                </a:lnTo>
                <a:lnTo>
                  <a:pt x="0" y="965771"/>
                </a:lnTo>
                <a:lnTo>
                  <a:pt x="15087" y="965771"/>
                </a:lnTo>
                <a:lnTo>
                  <a:pt x="15087" y="950683"/>
                </a:lnTo>
                <a:close/>
              </a:path>
              <a:path w="60959" h="965835">
                <a:moveTo>
                  <a:pt x="60363" y="0"/>
                </a:moveTo>
                <a:lnTo>
                  <a:pt x="45262" y="0"/>
                </a:lnTo>
                <a:lnTo>
                  <a:pt x="45262" y="15100"/>
                </a:lnTo>
                <a:lnTo>
                  <a:pt x="60363" y="15100"/>
                </a:lnTo>
                <a:lnTo>
                  <a:pt x="60363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bg object 165"/>
          <p:cNvSpPr/>
          <p:nvPr/>
        </p:nvSpPr>
        <p:spPr>
          <a:xfrm>
            <a:off x="14297752" y="2641449"/>
            <a:ext cx="0" cy="694690"/>
          </a:xfrm>
          <a:custGeom>
            <a:avLst/>
            <a:gdLst/>
            <a:ahLst/>
            <a:cxnLst/>
            <a:rect l="l" t="t" r="r" b="b"/>
            <a:pathLst>
              <a:path h="694689">
                <a:moveTo>
                  <a:pt x="0" y="0"/>
                </a:moveTo>
                <a:lnTo>
                  <a:pt x="0" y="694143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bg object 166"/>
          <p:cNvSpPr/>
          <p:nvPr/>
        </p:nvSpPr>
        <p:spPr>
          <a:xfrm>
            <a:off x="14244929" y="2415094"/>
            <a:ext cx="60960" cy="965835"/>
          </a:xfrm>
          <a:custGeom>
            <a:avLst/>
            <a:gdLst/>
            <a:ahLst/>
            <a:cxnLst/>
            <a:rect l="l" t="t" r="r" b="b"/>
            <a:pathLst>
              <a:path w="60959" h="965835">
                <a:moveTo>
                  <a:pt x="15087" y="950683"/>
                </a:moveTo>
                <a:lnTo>
                  <a:pt x="0" y="950683"/>
                </a:lnTo>
                <a:lnTo>
                  <a:pt x="0" y="965771"/>
                </a:lnTo>
                <a:lnTo>
                  <a:pt x="15087" y="965771"/>
                </a:lnTo>
                <a:lnTo>
                  <a:pt x="15087" y="950683"/>
                </a:lnTo>
                <a:close/>
              </a:path>
              <a:path w="60959" h="965835">
                <a:moveTo>
                  <a:pt x="60363" y="0"/>
                </a:moveTo>
                <a:lnTo>
                  <a:pt x="45275" y="0"/>
                </a:lnTo>
                <a:lnTo>
                  <a:pt x="45275" y="15100"/>
                </a:lnTo>
                <a:lnTo>
                  <a:pt x="60363" y="15100"/>
                </a:lnTo>
                <a:lnTo>
                  <a:pt x="60363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bg object 167"/>
          <p:cNvSpPr/>
          <p:nvPr/>
        </p:nvSpPr>
        <p:spPr>
          <a:xfrm>
            <a:off x="14252482" y="2460373"/>
            <a:ext cx="0" cy="875665"/>
          </a:xfrm>
          <a:custGeom>
            <a:avLst/>
            <a:gdLst/>
            <a:ahLst/>
            <a:cxnLst/>
            <a:rect l="l" t="t" r="r" b="b"/>
            <a:pathLst>
              <a:path h="875664">
                <a:moveTo>
                  <a:pt x="0" y="0"/>
                </a:moveTo>
                <a:lnTo>
                  <a:pt x="0" y="875219"/>
                </a:lnTo>
              </a:path>
            </a:pathLst>
          </a:custGeom>
          <a:ln w="15090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bg object 168"/>
          <p:cNvSpPr/>
          <p:nvPr/>
        </p:nvSpPr>
        <p:spPr>
          <a:xfrm>
            <a:off x="14207211" y="2460373"/>
            <a:ext cx="0" cy="920750"/>
          </a:xfrm>
          <a:custGeom>
            <a:avLst/>
            <a:gdLst/>
            <a:ahLst/>
            <a:cxnLst/>
            <a:rect l="l" t="t" r="r" b="b"/>
            <a:pathLst>
              <a:path h="920750">
                <a:moveTo>
                  <a:pt x="0" y="0"/>
                </a:moveTo>
                <a:lnTo>
                  <a:pt x="0" y="920491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bg object 169"/>
          <p:cNvSpPr/>
          <p:nvPr/>
        </p:nvSpPr>
        <p:spPr>
          <a:xfrm>
            <a:off x="14161940" y="2550909"/>
            <a:ext cx="0" cy="830580"/>
          </a:xfrm>
          <a:custGeom>
            <a:avLst/>
            <a:gdLst/>
            <a:ahLst/>
            <a:cxnLst/>
            <a:rect l="l" t="t" r="r" b="b"/>
            <a:pathLst>
              <a:path h="830579">
                <a:moveTo>
                  <a:pt x="0" y="0"/>
                </a:moveTo>
                <a:lnTo>
                  <a:pt x="0" y="829955"/>
                </a:lnTo>
              </a:path>
            </a:pathLst>
          </a:custGeom>
          <a:ln w="15090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bg object 170"/>
          <p:cNvSpPr/>
          <p:nvPr/>
        </p:nvSpPr>
        <p:spPr>
          <a:xfrm>
            <a:off x="14116669" y="2596177"/>
            <a:ext cx="0" cy="739775"/>
          </a:xfrm>
          <a:custGeom>
            <a:avLst/>
            <a:gdLst/>
            <a:ahLst/>
            <a:cxnLst/>
            <a:rect l="l" t="t" r="r" b="b"/>
            <a:pathLst>
              <a:path h="739775">
                <a:moveTo>
                  <a:pt x="0" y="0"/>
                </a:moveTo>
                <a:lnTo>
                  <a:pt x="0" y="739416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bg object 171"/>
          <p:cNvSpPr/>
          <p:nvPr/>
        </p:nvSpPr>
        <p:spPr>
          <a:xfrm>
            <a:off x="14071399" y="2641449"/>
            <a:ext cx="0" cy="739775"/>
          </a:xfrm>
          <a:custGeom>
            <a:avLst/>
            <a:gdLst/>
            <a:ahLst/>
            <a:cxnLst/>
            <a:rect l="l" t="t" r="r" b="b"/>
            <a:pathLst>
              <a:path h="739775">
                <a:moveTo>
                  <a:pt x="0" y="0"/>
                </a:moveTo>
                <a:lnTo>
                  <a:pt x="0" y="739415"/>
                </a:lnTo>
              </a:path>
            </a:pathLst>
          </a:custGeom>
          <a:ln w="15090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bg object 172"/>
          <p:cNvSpPr/>
          <p:nvPr/>
        </p:nvSpPr>
        <p:spPr>
          <a:xfrm>
            <a:off x="14018583" y="3365774"/>
            <a:ext cx="15240" cy="15240"/>
          </a:xfrm>
          <a:custGeom>
            <a:avLst/>
            <a:gdLst/>
            <a:ahLst/>
            <a:cxnLst/>
            <a:rect l="l" t="t" r="r" b="b"/>
            <a:pathLst>
              <a:path w="15240" h="15239">
                <a:moveTo>
                  <a:pt x="15089" y="0"/>
                </a:moveTo>
                <a:lnTo>
                  <a:pt x="0" y="0"/>
                </a:lnTo>
                <a:lnTo>
                  <a:pt x="0" y="15090"/>
                </a:lnTo>
                <a:lnTo>
                  <a:pt x="3855" y="15090"/>
                </a:lnTo>
                <a:lnTo>
                  <a:pt x="4026" y="15002"/>
                </a:lnTo>
                <a:lnTo>
                  <a:pt x="4165" y="14894"/>
                </a:lnTo>
                <a:lnTo>
                  <a:pt x="5220" y="14405"/>
                </a:lnTo>
                <a:lnTo>
                  <a:pt x="9239" y="14472"/>
                </a:lnTo>
                <a:lnTo>
                  <a:pt x="15089" y="14746"/>
                </a:lnTo>
                <a:lnTo>
                  <a:pt x="15089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bg object 173"/>
          <p:cNvSpPr/>
          <p:nvPr/>
        </p:nvSpPr>
        <p:spPr>
          <a:xfrm>
            <a:off x="14026128" y="2641449"/>
            <a:ext cx="0" cy="694690"/>
          </a:xfrm>
          <a:custGeom>
            <a:avLst/>
            <a:gdLst/>
            <a:ahLst/>
            <a:cxnLst/>
            <a:rect l="l" t="t" r="r" b="b"/>
            <a:pathLst>
              <a:path h="694689">
                <a:moveTo>
                  <a:pt x="0" y="0"/>
                </a:moveTo>
                <a:lnTo>
                  <a:pt x="0" y="694143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bg object 174"/>
          <p:cNvSpPr/>
          <p:nvPr/>
        </p:nvSpPr>
        <p:spPr>
          <a:xfrm>
            <a:off x="13980857" y="2731989"/>
            <a:ext cx="0" cy="648970"/>
          </a:xfrm>
          <a:custGeom>
            <a:avLst/>
            <a:gdLst/>
            <a:ahLst/>
            <a:cxnLst/>
            <a:rect l="l" t="t" r="r" b="b"/>
            <a:pathLst>
              <a:path h="648970">
                <a:moveTo>
                  <a:pt x="0" y="0"/>
                </a:moveTo>
                <a:lnTo>
                  <a:pt x="0" y="648875"/>
                </a:lnTo>
              </a:path>
            </a:pathLst>
          </a:custGeom>
          <a:ln w="15090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bg object 175"/>
          <p:cNvSpPr/>
          <p:nvPr/>
        </p:nvSpPr>
        <p:spPr>
          <a:xfrm>
            <a:off x="13935586" y="2731989"/>
            <a:ext cx="0" cy="694690"/>
          </a:xfrm>
          <a:custGeom>
            <a:avLst/>
            <a:gdLst/>
            <a:ahLst/>
            <a:cxnLst/>
            <a:rect l="l" t="t" r="r" b="b"/>
            <a:pathLst>
              <a:path h="694689">
                <a:moveTo>
                  <a:pt x="0" y="0"/>
                </a:moveTo>
                <a:lnTo>
                  <a:pt x="0" y="694145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bg object 176"/>
          <p:cNvSpPr/>
          <p:nvPr/>
        </p:nvSpPr>
        <p:spPr>
          <a:xfrm>
            <a:off x="13890316" y="2913071"/>
            <a:ext cx="0" cy="513080"/>
          </a:xfrm>
          <a:custGeom>
            <a:avLst/>
            <a:gdLst/>
            <a:ahLst/>
            <a:cxnLst/>
            <a:rect l="l" t="t" r="r" b="b"/>
            <a:pathLst>
              <a:path h="513079">
                <a:moveTo>
                  <a:pt x="0" y="0"/>
                </a:moveTo>
                <a:lnTo>
                  <a:pt x="0" y="513063"/>
                </a:lnTo>
              </a:path>
            </a:pathLst>
          </a:custGeom>
          <a:ln w="15090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bg object 177"/>
          <p:cNvSpPr/>
          <p:nvPr/>
        </p:nvSpPr>
        <p:spPr>
          <a:xfrm>
            <a:off x="13845045" y="3003612"/>
            <a:ext cx="0" cy="422909"/>
          </a:xfrm>
          <a:custGeom>
            <a:avLst/>
            <a:gdLst/>
            <a:ahLst/>
            <a:cxnLst/>
            <a:rect l="l" t="t" r="r" b="b"/>
            <a:pathLst>
              <a:path h="422910">
                <a:moveTo>
                  <a:pt x="0" y="0"/>
                </a:moveTo>
                <a:lnTo>
                  <a:pt x="0" y="422523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bg object 178"/>
          <p:cNvSpPr/>
          <p:nvPr/>
        </p:nvSpPr>
        <p:spPr>
          <a:xfrm>
            <a:off x="13799774" y="3094152"/>
            <a:ext cx="0" cy="332105"/>
          </a:xfrm>
          <a:custGeom>
            <a:avLst/>
            <a:gdLst/>
            <a:ahLst/>
            <a:cxnLst/>
            <a:rect l="l" t="t" r="r" b="b"/>
            <a:pathLst>
              <a:path h="332104">
                <a:moveTo>
                  <a:pt x="0" y="0"/>
                </a:moveTo>
                <a:lnTo>
                  <a:pt x="0" y="331982"/>
                </a:lnTo>
              </a:path>
            </a:pathLst>
          </a:custGeom>
          <a:ln w="15090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bg object 179"/>
          <p:cNvSpPr/>
          <p:nvPr/>
        </p:nvSpPr>
        <p:spPr>
          <a:xfrm>
            <a:off x="13754508" y="3094152"/>
            <a:ext cx="0" cy="332105"/>
          </a:xfrm>
          <a:custGeom>
            <a:avLst/>
            <a:gdLst/>
            <a:ahLst/>
            <a:cxnLst/>
            <a:rect l="l" t="t" r="r" b="b"/>
            <a:pathLst>
              <a:path h="332104">
                <a:moveTo>
                  <a:pt x="0" y="0"/>
                </a:moveTo>
                <a:lnTo>
                  <a:pt x="0" y="331982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bg object 180"/>
          <p:cNvSpPr/>
          <p:nvPr/>
        </p:nvSpPr>
        <p:spPr>
          <a:xfrm>
            <a:off x="13709237" y="3139422"/>
            <a:ext cx="0" cy="241935"/>
          </a:xfrm>
          <a:custGeom>
            <a:avLst/>
            <a:gdLst/>
            <a:ahLst/>
            <a:cxnLst/>
            <a:rect l="l" t="t" r="r" b="b"/>
            <a:pathLst>
              <a:path h="241935">
                <a:moveTo>
                  <a:pt x="0" y="0"/>
                </a:moveTo>
                <a:lnTo>
                  <a:pt x="0" y="241442"/>
                </a:lnTo>
              </a:path>
            </a:pathLst>
          </a:custGeom>
          <a:ln w="15090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bg object 181"/>
          <p:cNvSpPr/>
          <p:nvPr/>
        </p:nvSpPr>
        <p:spPr>
          <a:xfrm>
            <a:off x="13663966" y="3184693"/>
            <a:ext cx="0" cy="241935"/>
          </a:xfrm>
          <a:custGeom>
            <a:avLst/>
            <a:gdLst/>
            <a:ahLst/>
            <a:cxnLst/>
            <a:rect l="l" t="t" r="r" b="b"/>
            <a:pathLst>
              <a:path h="241935">
                <a:moveTo>
                  <a:pt x="0" y="0"/>
                </a:moveTo>
                <a:lnTo>
                  <a:pt x="0" y="241441"/>
                </a:lnTo>
              </a:path>
            </a:pathLst>
          </a:custGeom>
          <a:ln w="15090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bg object 182"/>
          <p:cNvSpPr/>
          <p:nvPr/>
        </p:nvSpPr>
        <p:spPr>
          <a:xfrm>
            <a:off x="13618696" y="3229963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6171"/>
                </a:lnTo>
              </a:path>
            </a:pathLst>
          </a:custGeom>
          <a:ln w="15090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bg object 183"/>
          <p:cNvSpPr/>
          <p:nvPr/>
        </p:nvSpPr>
        <p:spPr>
          <a:xfrm>
            <a:off x="13573425" y="3229963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6171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bg object 184"/>
          <p:cNvSpPr/>
          <p:nvPr/>
        </p:nvSpPr>
        <p:spPr>
          <a:xfrm>
            <a:off x="13528154" y="3229963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6171"/>
                </a:lnTo>
              </a:path>
            </a:pathLst>
          </a:custGeom>
          <a:ln w="15090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bg object 185"/>
          <p:cNvSpPr/>
          <p:nvPr/>
        </p:nvSpPr>
        <p:spPr>
          <a:xfrm>
            <a:off x="13482883" y="3229963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6171"/>
                </a:lnTo>
              </a:path>
            </a:pathLst>
          </a:custGeom>
          <a:ln w="15090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bg object 186"/>
          <p:cNvSpPr/>
          <p:nvPr/>
        </p:nvSpPr>
        <p:spPr>
          <a:xfrm>
            <a:off x="13437613" y="3229963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6171"/>
                </a:lnTo>
              </a:path>
            </a:pathLst>
          </a:custGeom>
          <a:ln w="15090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bg object 187"/>
          <p:cNvSpPr/>
          <p:nvPr/>
        </p:nvSpPr>
        <p:spPr>
          <a:xfrm>
            <a:off x="13430068" y="3184693"/>
            <a:ext cx="15240" cy="15240"/>
          </a:xfrm>
          <a:custGeom>
            <a:avLst/>
            <a:gdLst/>
            <a:ahLst/>
            <a:cxnLst/>
            <a:rect l="l" t="t" r="r" b="b"/>
            <a:pathLst>
              <a:path w="15240" h="15239">
                <a:moveTo>
                  <a:pt x="15090" y="0"/>
                </a:moveTo>
                <a:lnTo>
                  <a:pt x="0" y="0"/>
                </a:lnTo>
                <a:lnTo>
                  <a:pt x="0" y="10535"/>
                </a:lnTo>
                <a:lnTo>
                  <a:pt x="1518" y="15089"/>
                </a:lnTo>
                <a:lnTo>
                  <a:pt x="15090" y="15089"/>
                </a:lnTo>
                <a:lnTo>
                  <a:pt x="15090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bg object 188"/>
          <p:cNvSpPr/>
          <p:nvPr/>
        </p:nvSpPr>
        <p:spPr>
          <a:xfrm>
            <a:off x="13392342" y="3184693"/>
            <a:ext cx="0" cy="241935"/>
          </a:xfrm>
          <a:custGeom>
            <a:avLst/>
            <a:gdLst/>
            <a:ahLst/>
            <a:cxnLst/>
            <a:rect l="l" t="t" r="r" b="b"/>
            <a:pathLst>
              <a:path h="241935">
                <a:moveTo>
                  <a:pt x="0" y="0"/>
                </a:moveTo>
                <a:lnTo>
                  <a:pt x="0" y="241441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bg object 189"/>
          <p:cNvSpPr/>
          <p:nvPr/>
        </p:nvSpPr>
        <p:spPr>
          <a:xfrm>
            <a:off x="13347071" y="3229963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6171"/>
                </a:lnTo>
              </a:path>
            </a:pathLst>
          </a:custGeom>
          <a:ln w="15090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bg object 190"/>
          <p:cNvSpPr/>
          <p:nvPr/>
        </p:nvSpPr>
        <p:spPr>
          <a:xfrm>
            <a:off x="13248982" y="3184702"/>
            <a:ext cx="2188210" cy="558800"/>
          </a:xfrm>
          <a:custGeom>
            <a:avLst/>
            <a:gdLst/>
            <a:ahLst/>
            <a:cxnLst/>
            <a:rect l="l" t="t" r="r" b="b"/>
            <a:pathLst>
              <a:path w="2188209" h="558800">
                <a:moveTo>
                  <a:pt x="15087" y="135813"/>
                </a:moveTo>
                <a:lnTo>
                  <a:pt x="0" y="135813"/>
                </a:lnTo>
                <a:lnTo>
                  <a:pt x="0" y="150901"/>
                </a:lnTo>
                <a:lnTo>
                  <a:pt x="15087" y="150901"/>
                </a:lnTo>
                <a:lnTo>
                  <a:pt x="15087" y="135813"/>
                </a:lnTo>
                <a:close/>
              </a:path>
              <a:path w="2188209" h="558800">
                <a:moveTo>
                  <a:pt x="15087" y="45262"/>
                </a:moveTo>
                <a:lnTo>
                  <a:pt x="0" y="45262"/>
                </a:lnTo>
                <a:lnTo>
                  <a:pt x="0" y="60363"/>
                </a:lnTo>
                <a:lnTo>
                  <a:pt x="15087" y="60363"/>
                </a:lnTo>
                <a:lnTo>
                  <a:pt x="15087" y="45262"/>
                </a:lnTo>
                <a:close/>
              </a:path>
              <a:path w="2188209" h="558800">
                <a:moveTo>
                  <a:pt x="60363" y="226352"/>
                </a:moveTo>
                <a:lnTo>
                  <a:pt x="45262" y="226352"/>
                </a:lnTo>
                <a:lnTo>
                  <a:pt x="45262" y="241439"/>
                </a:lnTo>
                <a:lnTo>
                  <a:pt x="60363" y="241439"/>
                </a:lnTo>
                <a:lnTo>
                  <a:pt x="60363" y="226352"/>
                </a:lnTo>
                <a:close/>
              </a:path>
              <a:path w="2188209" h="558800">
                <a:moveTo>
                  <a:pt x="60363" y="135813"/>
                </a:moveTo>
                <a:lnTo>
                  <a:pt x="45262" y="135813"/>
                </a:lnTo>
                <a:lnTo>
                  <a:pt x="45262" y="150901"/>
                </a:lnTo>
                <a:lnTo>
                  <a:pt x="60363" y="150901"/>
                </a:lnTo>
                <a:lnTo>
                  <a:pt x="60363" y="135813"/>
                </a:lnTo>
                <a:close/>
              </a:path>
              <a:path w="2188209" h="558800">
                <a:moveTo>
                  <a:pt x="60363" y="90538"/>
                </a:moveTo>
                <a:lnTo>
                  <a:pt x="45262" y="90538"/>
                </a:lnTo>
                <a:lnTo>
                  <a:pt x="45262" y="105625"/>
                </a:lnTo>
                <a:lnTo>
                  <a:pt x="60363" y="105625"/>
                </a:lnTo>
                <a:lnTo>
                  <a:pt x="60363" y="90538"/>
                </a:lnTo>
                <a:close/>
              </a:path>
              <a:path w="2188209" h="558800">
                <a:moveTo>
                  <a:pt x="60363" y="45262"/>
                </a:moveTo>
                <a:lnTo>
                  <a:pt x="45262" y="45262"/>
                </a:lnTo>
                <a:lnTo>
                  <a:pt x="45262" y="60363"/>
                </a:lnTo>
                <a:lnTo>
                  <a:pt x="60363" y="60363"/>
                </a:lnTo>
                <a:lnTo>
                  <a:pt x="60363" y="45262"/>
                </a:lnTo>
                <a:close/>
              </a:path>
              <a:path w="2188209" h="558800">
                <a:moveTo>
                  <a:pt x="60363" y="0"/>
                </a:moveTo>
                <a:lnTo>
                  <a:pt x="45262" y="0"/>
                </a:lnTo>
                <a:lnTo>
                  <a:pt x="45262" y="15087"/>
                </a:lnTo>
                <a:lnTo>
                  <a:pt x="60363" y="15087"/>
                </a:lnTo>
                <a:lnTo>
                  <a:pt x="60363" y="0"/>
                </a:lnTo>
                <a:close/>
              </a:path>
              <a:path w="2188209" h="558800">
                <a:moveTo>
                  <a:pt x="105625" y="0"/>
                </a:moveTo>
                <a:lnTo>
                  <a:pt x="102209" y="0"/>
                </a:lnTo>
                <a:lnTo>
                  <a:pt x="102235" y="266"/>
                </a:lnTo>
                <a:lnTo>
                  <a:pt x="90538" y="0"/>
                </a:lnTo>
                <a:lnTo>
                  <a:pt x="90538" y="15087"/>
                </a:lnTo>
                <a:lnTo>
                  <a:pt x="105625" y="15087"/>
                </a:lnTo>
                <a:lnTo>
                  <a:pt x="105625" y="0"/>
                </a:lnTo>
                <a:close/>
              </a:path>
              <a:path w="2188209" h="558800">
                <a:moveTo>
                  <a:pt x="2188070" y="543242"/>
                </a:moveTo>
                <a:lnTo>
                  <a:pt x="2172982" y="543242"/>
                </a:lnTo>
                <a:lnTo>
                  <a:pt x="2172982" y="558330"/>
                </a:lnTo>
                <a:lnTo>
                  <a:pt x="2188070" y="558330"/>
                </a:lnTo>
                <a:lnTo>
                  <a:pt x="2188070" y="543242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bg object 191"/>
          <p:cNvSpPr/>
          <p:nvPr/>
        </p:nvSpPr>
        <p:spPr>
          <a:xfrm>
            <a:off x="15429513" y="3501584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6171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bg object 192"/>
          <p:cNvSpPr/>
          <p:nvPr/>
        </p:nvSpPr>
        <p:spPr>
          <a:xfrm>
            <a:off x="15331427" y="3411054"/>
            <a:ext cx="60960" cy="422909"/>
          </a:xfrm>
          <a:custGeom>
            <a:avLst/>
            <a:gdLst/>
            <a:ahLst/>
            <a:cxnLst/>
            <a:rect l="l" t="t" r="r" b="b"/>
            <a:pathLst>
              <a:path w="60959" h="422910">
                <a:moveTo>
                  <a:pt x="15087" y="407428"/>
                </a:moveTo>
                <a:lnTo>
                  <a:pt x="0" y="407428"/>
                </a:lnTo>
                <a:lnTo>
                  <a:pt x="0" y="422516"/>
                </a:lnTo>
                <a:lnTo>
                  <a:pt x="15087" y="422516"/>
                </a:lnTo>
                <a:lnTo>
                  <a:pt x="15087" y="407428"/>
                </a:lnTo>
                <a:close/>
              </a:path>
              <a:path w="60959" h="422910">
                <a:moveTo>
                  <a:pt x="60363" y="407428"/>
                </a:moveTo>
                <a:lnTo>
                  <a:pt x="45262" y="407428"/>
                </a:lnTo>
                <a:lnTo>
                  <a:pt x="45262" y="422516"/>
                </a:lnTo>
                <a:lnTo>
                  <a:pt x="60363" y="422516"/>
                </a:lnTo>
                <a:lnTo>
                  <a:pt x="60363" y="407428"/>
                </a:lnTo>
                <a:close/>
              </a:path>
              <a:path w="60959" h="422910">
                <a:moveTo>
                  <a:pt x="60363" y="316890"/>
                </a:moveTo>
                <a:lnTo>
                  <a:pt x="45262" y="316890"/>
                </a:lnTo>
                <a:lnTo>
                  <a:pt x="45262" y="331978"/>
                </a:lnTo>
                <a:lnTo>
                  <a:pt x="60363" y="331978"/>
                </a:lnTo>
                <a:lnTo>
                  <a:pt x="60363" y="316890"/>
                </a:lnTo>
                <a:close/>
              </a:path>
              <a:path w="60959" h="422910">
                <a:moveTo>
                  <a:pt x="60363" y="271614"/>
                </a:moveTo>
                <a:lnTo>
                  <a:pt x="45262" y="271614"/>
                </a:lnTo>
                <a:lnTo>
                  <a:pt x="45262" y="286702"/>
                </a:lnTo>
                <a:lnTo>
                  <a:pt x="60363" y="286702"/>
                </a:lnTo>
                <a:lnTo>
                  <a:pt x="60363" y="271614"/>
                </a:lnTo>
                <a:close/>
              </a:path>
              <a:path w="60959" h="422910">
                <a:moveTo>
                  <a:pt x="60363" y="226352"/>
                </a:moveTo>
                <a:lnTo>
                  <a:pt x="45262" y="226352"/>
                </a:lnTo>
                <a:lnTo>
                  <a:pt x="45262" y="241439"/>
                </a:lnTo>
                <a:lnTo>
                  <a:pt x="60363" y="241439"/>
                </a:lnTo>
                <a:lnTo>
                  <a:pt x="60363" y="226352"/>
                </a:lnTo>
                <a:close/>
              </a:path>
              <a:path w="60959" h="422910">
                <a:moveTo>
                  <a:pt x="60363" y="181076"/>
                </a:moveTo>
                <a:lnTo>
                  <a:pt x="45262" y="181076"/>
                </a:lnTo>
                <a:lnTo>
                  <a:pt x="45262" y="196164"/>
                </a:lnTo>
                <a:lnTo>
                  <a:pt x="60363" y="196164"/>
                </a:lnTo>
                <a:lnTo>
                  <a:pt x="60363" y="181076"/>
                </a:lnTo>
                <a:close/>
              </a:path>
              <a:path w="60959" h="422910">
                <a:moveTo>
                  <a:pt x="60363" y="135813"/>
                </a:moveTo>
                <a:lnTo>
                  <a:pt x="45262" y="135813"/>
                </a:lnTo>
                <a:lnTo>
                  <a:pt x="45262" y="150901"/>
                </a:lnTo>
                <a:lnTo>
                  <a:pt x="60363" y="150901"/>
                </a:lnTo>
                <a:lnTo>
                  <a:pt x="60363" y="135813"/>
                </a:lnTo>
                <a:close/>
              </a:path>
              <a:path w="60959" h="422910">
                <a:moveTo>
                  <a:pt x="60363" y="90538"/>
                </a:moveTo>
                <a:lnTo>
                  <a:pt x="45262" y="90538"/>
                </a:lnTo>
                <a:lnTo>
                  <a:pt x="45262" y="105625"/>
                </a:lnTo>
                <a:lnTo>
                  <a:pt x="60363" y="105625"/>
                </a:lnTo>
                <a:lnTo>
                  <a:pt x="60363" y="90538"/>
                </a:lnTo>
                <a:close/>
              </a:path>
              <a:path w="60959" h="422910">
                <a:moveTo>
                  <a:pt x="60363" y="0"/>
                </a:moveTo>
                <a:lnTo>
                  <a:pt x="45262" y="0"/>
                </a:lnTo>
                <a:lnTo>
                  <a:pt x="45262" y="15087"/>
                </a:lnTo>
                <a:lnTo>
                  <a:pt x="60363" y="15087"/>
                </a:lnTo>
                <a:lnTo>
                  <a:pt x="60363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bg object 193"/>
          <p:cNvSpPr/>
          <p:nvPr/>
        </p:nvSpPr>
        <p:spPr>
          <a:xfrm>
            <a:off x="15338978" y="3411044"/>
            <a:ext cx="0" cy="377825"/>
          </a:xfrm>
          <a:custGeom>
            <a:avLst/>
            <a:gdLst/>
            <a:ahLst/>
            <a:cxnLst/>
            <a:rect l="l" t="t" r="r" b="b"/>
            <a:pathLst>
              <a:path h="377825">
                <a:moveTo>
                  <a:pt x="0" y="0"/>
                </a:moveTo>
                <a:lnTo>
                  <a:pt x="0" y="377252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bg object 194"/>
          <p:cNvSpPr/>
          <p:nvPr/>
        </p:nvSpPr>
        <p:spPr>
          <a:xfrm>
            <a:off x="15286151" y="3411054"/>
            <a:ext cx="15240" cy="422909"/>
          </a:xfrm>
          <a:custGeom>
            <a:avLst/>
            <a:gdLst/>
            <a:ahLst/>
            <a:cxnLst/>
            <a:rect l="l" t="t" r="r" b="b"/>
            <a:pathLst>
              <a:path w="15240" h="422910">
                <a:moveTo>
                  <a:pt x="15100" y="407428"/>
                </a:moveTo>
                <a:lnTo>
                  <a:pt x="0" y="407428"/>
                </a:lnTo>
                <a:lnTo>
                  <a:pt x="0" y="422516"/>
                </a:lnTo>
                <a:lnTo>
                  <a:pt x="15100" y="422516"/>
                </a:lnTo>
                <a:lnTo>
                  <a:pt x="15100" y="407428"/>
                </a:lnTo>
                <a:close/>
              </a:path>
              <a:path w="15240" h="422910">
                <a:moveTo>
                  <a:pt x="15100" y="316890"/>
                </a:moveTo>
                <a:lnTo>
                  <a:pt x="0" y="316890"/>
                </a:lnTo>
                <a:lnTo>
                  <a:pt x="0" y="331978"/>
                </a:lnTo>
                <a:lnTo>
                  <a:pt x="15100" y="331978"/>
                </a:lnTo>
                <a:lnTo>
                  <a:pt x="15100" y="316890"/>
                </a:lnTo>
                <a:close/>
              </a:path>
              <a:path w="15240" h="422910">
                <a:moveTo>
                  <a:pt x="15100" y="271614"/>
                </a:moveTo>
                <a:lnTo>
                  <a:pt x="0" y="271614"/>
                </a:lnTo>
                <a:lnTo>
                  <a:pt x="0" y="286702"/>
                </a:lnTo>
                <a:lnTo>
                  <a:pt x="15100" y="286702"/>
                </a:lnTo>
                <a:lnTo>
                  <a:pt x="15100" y="271614"/>
                </a:lnTo>
                <a:close/>
              </a:path>
              <a:path w="15240" h="422910">
                <a:moveTo>
                  <a:pt x="15100" y="226352"/>
                </a:moveTo>
                <a:lnTo>
                  <a:pt x="0" y="226352"/>
                </a:lnTo>
                <a:lnTo>
                  <a:pt x="0" y="241439"/>
                </a:lnTo>
                <a:lnTo>
                  <a:pt x="15100" y="241439"/>
                </a:lnTo>
                <a:lnTo>
                  <a:pt x="15100" y="226352"/>
                </a:lnTo>
                <a:close/>
              </a:path>
              <a:path w="15240" h="422910">
                <a:moveTo>
                  <a:pt x="15100" y="181076"/>
                </a:moveTo>
                <a:lnTo>
                  <a:pt x="0" y="181076"/>
                </a:lnTo>
                <a:lnTo>
                  <a:pt x="0" y="196164"/>
                </a:lnTo>
                <a:lnTo>
                  <a:pt x="15100" y="196164"/>
                </a:lnTo>
                <a:lnTo>
                  <a:pt x="15100" y="181076"/>
                </a:lnTo>
                <a:close/>
              </a:path>
              <a:path w="15240" h="422910">
                <a:moveTo>
                  <a:pt x="15100" y="135813"/>
                </a:moveTo>
                <a:lnTo>
                  <a:pt x="0" y="135813"/>
                </a:lnTo>
                <a:lnTo>
                  <a:pt x="0" y="150901"/>
                </a:lnTo>
                <a:lnTo>
                  <a:pt x="15100" y="150901"/>
                </a:lnTo>
                <a:lnTo>
                  <a:pt x="15100" y="135813"/>
                </a:lnTo>
                <a:close/>
              </a:path>
              <a:path w="15240" h="422910">
                <a:moveTo>
                  <a:pt x="15100" y="90538"/>
                </a:moveTo>
                <a:lnTo>
                  <a:pt x="0" y="90538"/>
                </a:lnTo>
                <a:lnTo>
                  <a:pt x="0" y="105625"/>
                </a:lnTo>
                <a:lnTo>
                  <a:pt x="15100" y="105625"/>
                </a:lnTo>
                <a:lnTo>
                  <a:pt x="15100" y="90538"/>
                </a:lnTo>
                <a:close/>
              </a:path>
              <a:path w="15240" h="422910">
                <a:moveTo>
                  <a:pt x="15100" y="45262"/>
                </a:moveTo>
                <a:lnTo>
                  <a:pt x="0" y="45262"/>
                </a:lnTo>
                <a:lnTo>
                  <a:pt x="0" y="60363"/>
                </a:lnTo>
                <a:lnTo>
                  <a:pt x="15100" y="60363"/>
                </a:lnTo>
                <a:lnTo>
                  <a:pt x="15100" y="45262"/>
                </a:lnTo>
                <a:close/>
              </a:path>
              <a:path w="15240" h="422910">
                <a:moveTo>
                  <a:pt x="15100" y="0"/>
                </a:moveTo>
                <a:lnTo>
                  <a:pt x="0" y="0"/>
                </a:lnTo>
                <a:lnTo>
                  <a:pt x="0" y="15087"/>
                </a:lnTo>
                <a:lnTo>
                  <a:pt x="15100" y="15087"/>
                </a:lnTo>
                <a:lnTo>
                  <a:pt x="15100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bg object 195"/>
          <p:cNvSpPr/>
          <p:nvPr/>
        </p:nvSpPr>
        <p:spPr>
          <a:xfrm>
            <a:off x="15248430" y="3365774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793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bg object 196"/>
          <p:cNvSpPr/>
          <p:nvPr/>
        </p:nvSpPr>
        <p:spPr>
          <a:xfrm>
            <a:off x="15203163" y="3320504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793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bg object 197"/>
          <p:cNvSpPr/>
          <p:nvPr/>
        </p:nvSpPr>
        <p:spPr>
          <a:xfrm>
            <a:off x="15157895" y="3320504"/>
            <a:ext cx="0" cy="467995"/>
          </a:xfrm>
          <a:custGeom>
            <a:avLst/>
            <a:gdLst/>
            <a:ahLst/>
            <a:cxnLst/>
            <a:rect l="l" t="t" r="r" b="b"/>
            <a:pathLst>
              <a:path h="467995">
                <a:moveTo>
                  <a:pt x="0" y="0"/>
                </a:moveTo>
                <a:lnTo>
                  <a:pt x="0" y="467793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bg object 198"/>
          <p:cNvSpPr/>
          <p:nvPr/>
        </p:nvSpPr>
        <p:spPr>
          <a:xfrm>
            <a:off x="15112621" y="3229963"/>
            <a:ext cx="0" cy="558800"/>
          </a:xfrm>
          <a:custGeom>
            <a:avLst/>
            <a:gdLst/>
            <a:ahLst/>
            <a:cxnLst/>
            <a:rect l="l" t="t" r="r" b="b"/>
            <a:pathLst>
              <a:path h="558800">
                <a:moveTo>
                  <a:pt x="0" y="0"/>
                </a:moveTo>
                <a:lnTo>
                  <a:pt x="0" y="558333"/>
                </a:lnTo>
              </a:path>
            </a:pathLst>
          </a:custGeom>
          <a:ln w="15101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bg object 199"/>
          <p:cNvSpPr/>
          <p:nvPr/>
        </p:nvSpPr>
        <p:spPr>
          <a:xfrm>
            <a:off x="15067347" y="3275234"/>
            <a:ext cx="0" cy="513080"/>
          </a:xfrm>
          <a:custGeom>
            <a:avLst/>
            <a:gdLst/>
            <a:ahLst/>
            <a:cxnLst/>
            <a:rect l="l" t="t" r="r" b="b"/>
            <a:pathLst>
              <a:path h="513079">
                <a:moveTo>
                  <a:pt x="0" y="0"/>
                </a:moveTo>
                <a:lnTo>
                  <a:pt x="0" y="513063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bg object 200"/>
          <p:cNvSpPr/>
          <p:nvPr/>
        </p:nvSpPr>
        <p:spPr>
          <a:xfrm>
            <a:off x="15022080" y="3501584"/>
            <a:ext cx="0" cy="287020"/>
          </a:xfrm>
          <a:custGeom>
            <a:avLst/>
            <a:gdLst/>
            <a:ahLst/>
            <a:cxnLst/>
            <a:rect l="l" t="t" r="r" b="b"/>
            <a:pathLst>
              <a:path h="287020">
                <a:moveTo>
                  <a:pt x="0" y="0"/>
                </a:moveTo>
                <a:lnTo>
                  <a:pt x="0" y="286712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bg object 201"/>
          <p:cNvSpPr/>
          <p:nvPr/>
        </p:nvSpPr>
        <p:spPr>
          <a:xfrm>
            <a:off x="14969261" y="3320516"/>
            <a:ext cx="60960" cy="467995"/>
          </a:xfrm>
          <a:custGeom>
            <a:avLst/>
            <a:gdLst/>
            <a:ahLst/>
            <a:cxnLst/>
            <a:rect l="l" t="t" r="r" b="b"/>
            <a:pathLst>
              <a:path w="60959" h="467995">
                <a:moveTo>
                  <a:pt x="15087" y="452691"/>
                </a:moveTo>
                <a:lnTo>
                  <a:pt x="0" y="452691"/>
                </a:lnTo>
                <a:lnTo>
                  <a:pt x="0" y="467791"/>
                </a:lnTo>
                <a:lnTo>
                  <a:pt x="15087" y="467791"/>
                </a:lnTo>
                <a:lnTo>
                  <a:pt x="15087" y="452691"/>
                </a:lnTo>
                <a:close/>
              </a:path>
              <a:path w="60959" h="467995">
                <a:moveTo>
                  <a:pt x="60363" y="45262"/>
                </a:moveTo>
                <a:lnTo>
                  <a:pt x="45262" y="45262"/>
                </a:lnTo>
                <a:lnTo>
                  <a:pt x="45262" y="60350"/>
                </a:lnTo>
                <a:lnTo>
                  <a:pt x="60363" y="60350"/>
                </a:lnTo>
                <a:lnTo>
                  <a:pt x="60363" y="45262"/>
                </a:lnTo>
                <a:close/>
              </a:path>
              <a:path w="60959" h="467995">
                <a:moveTo>
                  <a:pt x="60363" y="0"/>
                </a:moveTo>
                <a:lnTo>
                  <a:pt x="45262" y="0"/>
                </a:lnTo>
                <a:lnTo>
                  <a:pt x="45262" y="15087"/>
                </a:lnTo>
                <a:lnTo>
                  <a:pt x="60363" y="15087"/>
                </a:lnTo>
                <a:lnTo>
                  <a:pt x="60363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bg object 202"/>
          <p:cNvSpPr/>
          <p:nvPr/>
        </p:nvSpPr>
        <p:spPr>
          <a:xfrm>
            <a:off x="14976812" y="3501584"/>
            <a:ext cx="0" cy="241935"/>
          </a:xfrm>
          <a:custGeom>
            <a:avLst/>
            <a:gdLst/>
            <a:ahLst/>
            <a:cxnLst/>
            <a:rect l="l" t="t" r="r" b="b"/>
            <a:pathLst>
              <a:path h="241935">
                <a:moveTo>
                  <a:pt x="0" y="0"/>
                </a:moveTo>
                <a:lnTo>
                  <a:pt x="0" y="241442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bg object 203"/>
          <p:cNvSpPr/>
          <p:nvPr/>
        </p:nvSpPr>
        <p:spPr>
          <a:xfrm>
            <a:off x="14931538" y="3592126"/>
            <a:ext cx="0" cy="196215"/>
          </a:xfrm>
          <a:custGeom>
            <a:avLst/>
            <a:gdLst/>
            <a:ahLst/>
            <a:cxnLst/>
            <a:rect l="l" t="t" r="r" b="b"/>
            <a:pathLst>
              <a:path h="196214">
                <a:moveTo>
                  <a:pt x="0" y="0"/>
                </a:moveTo>
                <a:lnTo>
                  <a:pt x="0" y="196171"/>
                </a:lnTo>
              </a:path>
            </a:pathLst>
          </a:custGeom>
          <a:ln w="15101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bg object 204"/>
          <p:cNvSpPr/>
          <p:nvPr/>
        </p:nvSpPr>
        <p:spPr>
          <a:xfrm>
            <a:off x="14018577" y="3411054"/>
            <a:ext cx="875665" cy="377825"/>
          </a:xfrm>
          <a:custGeom>
            <a:avLst/>
            <a:gdLst/>
            <a:ahLst/>
            <a:cxnLst/>
            <a:rect l="l" t="t" r="r" b="b"/>
            <a:pathLst>
              <a:path w="875665" h="377825">
                <a:moveTo>
                  <a:pt x="15087" y="90538"/>
                </a:moveTo>
                <a:lnTo>
                  <a:pt x="0" y="90538"/>
                </a:lnTo>
                <a:lnTo>
                  <a:pt x="0" y="105625"/>
                </a:lnTo>
                <a:lnTo>
                  <a:pt x="15087" y="105625"/>
                </a:lnTo>
                <a:lnTo>
                  <a:pt x="15087" y="90538"/>
                </a:lnTo>
                <a:close/>
              </a:path>
              <a:path w="875665" h="377825">
                <a:moveTo>
                  <a:pt x="60363" y="45262"/>
                </a:moveTo>
                <a:lnTo>
                  <a:pt x="45275" y="45262"/>
                </a:lnTo>
                <a:lnTo>
                  <a:pt x="45275" y="60363"/>
                </a:lnTo>
                <a:lnTo>
                  <a:pt x="60363" y="60363"/>
                </a:lnTo>
                <a:lnTo>
                  <a:pt x="60363" y="45262"/>
                </a:lnTo>
                <a:close/>
              </a:path>
              <a:path w="875665" h="377825">
                <a:moveTo>
                  <a:pt x="60363" y="0"/>
                </a:moveTo>
                <a:lnTo>
                  <a:pt x="45275" y="0"/>
                </a:lnTo>
                <a:lnTo>
                  <a:pt x="45275" y="15087"/>
                </a:lnTo>
                <a:lnTo>
                  <a:pt x="60363" y="15087"/>
                </a:lnTo>
                <a:lnTo>
                  <a:pt x="60363" y="0"/>
                </a:lnTo>
                <a:close/>
              </a:path>
              <a:path w="875665" h="377825">
                <a:moveTo>
                  <a:pt x="105625" y="90538"/>
                </a:moveTo>
                <a:lnTo>
                  <a:pt x="90538" y="90538"/>
                </a:lnTo>
                <a:lnTo>
                  <a:pt x="90538" y="105625"/>
                </a:lnTo>
                <a:lnTo>
                  <a:pt x="105625" y="105625"/>
                </a:lnTo>
                <a:lnTo>
                  <a:pt x="105625" y="90538"/>
                </a:lnTo>
                <a:close/>
              </a:path>
              <a:path w="875665" h="377825">
                <a:moveTo>
                  <a:pt x="105625" y="45262"/>
                </a:moveTo>
                <a:lnTo>
                  <a:pt x="90538" y="45262"/>
                </a:lnTo>
                <a:lnTo>
                  <a:pt x="90538" y="60363"/>
                </a:lnTo>
                <a:lnTo>
                  <a:pt x="105625" y="60363"/>
                </a:lnTo>
                <a:lnTo>
                  <a:pt x="105625" y="45262"/>
                </a:lnTo>
                <a:close/>
              </a:path>
              <a:path w="875665" h="377825">
                <a:moveTo>
                  <a:pt x="150901" y="45262"/>
                </a:moveTo>
                <a:lnTo>
                  <a:pt x="135813" y="45262"/>
                </a:lnTo>
                <a:lnTo>
                  <a:pt x="135813" y="60363"/>
                </a:lnTo>
                <a:lnTo>
                  <a:pt x="150901" y="60363"/>
                </a:lnTo>
                <a:lnTo>
                  <a:pt x="150901" y="45262"/>
                </a:lnTo>
                <a:close/>
              </a:path>
              <a:path w="875665" h="377825">
                <a:moveTo>
                  <a:pt x="377253" y="316890"/>
                </a:moveTo>
                <a:lnTo>
                  <a:pt x="362165" y="316890"/>
                </a:lnTo>
                <a:lnTo>
                  <a:pt x="362165" y="331978"/>
                </a:lnTo>
                <a:lnTo>
                  <a:pt x="377253" y="331978"/>
                </a:lnTo>
                <a:lnTo>
                  <a:pt x="377253" y="316890"/>
                </a:lnTo>
                <a:close/>
              </a:path>
              <a:path w="875665" h="377825">
                <a:moveTo>
                  <a:pt x="377253" y="271614"/>
                </a:moveTo>
                <a:lnTo>
                  <a:pt x="362165" y="271614"/>
                </a:lnTo>
                <a:lnTo>
                  <a:pt x="362165" y="286702"/>
                </a:lnTo>
                <a:lnTo>
                  <a:pt x="377253" y="286702"/>
                </a:lnTo>
                <a:lnTo>
                  <a:pt x="377253" y="271614"/>
                </a:lnTo>
                <a:close/>
              </a:path>
              <a:path w="875665" h="377825">
                <a:moveTo>
                  <a:pt x="422529" y="316890"/>
                </a:moveTo>
                <a:lnTo>
                  <a:pt x="407441" y="316890"/>
                </a:lnTo>
                <a:lnTo>
                  <a:pt x="407441" y="331978"/>
                </a:lnTo>
                <a:lnTo>
                  <a:pt x="422529" y="331978"/>
                </a:lnTo>
                <a:lnTo>
                  <a:pt x="422529" y="316890"/>
                </a:lnTo>
                <a:close/>
              </a:path>
              <a:path w="875665" h="377825">
                <a:moveTo>
                  <a:pt x="422529" y="271614"/>
                </a:moveTo>
                <a:lnTo>
                  <a:pt x="407441" y="271614"/>
                </a:lnTo>
                <a:lnTo>
                  <a:pt x="407441" y="286702"/>
                </a:lnTo>
                <a:lnTo>
                  <a:pt x="422529" y="286702"/>
                </a:lnTo>
                <a:lnTo>
                  <a:pt x="422529" y="271614"/>
                </a:lnTo>
                <a:close/>
              </a:path>
              <a:path w="875665" h="377825">
                <a:moveTo>
                  <a:pt x="422529" y="181076"/>
                </a:moveTo>
                <a:lnTo>
                  <a:pt x="407441" y="181076"/>
                </a:lnTo>
                <a:lnTo>
                  <a:pt x="407441" y="196164"/>
                </a:lnTo>
                <a:lnTo>
                  <a:pt x="422529" y="196164"/>
                </a:lnTo>
                <a:lnTo>
                  <a:pt x="422529" y="181076"/>
                </a:lnTo>
                <a:close/>
              </a:path>
              <a:path w="875665" h="377825">
                <a:moveTo>
                  <a:pt x="467791" y="362153"/>
                </a:moveTo>
                <a:lnTo>
                  <a:pt x="452704" y="362153"/>
                </a:lnTo>
                <a:lnTo>
                  <a:pt x="452704" y="377253"/>
                </a:lnTo>
                <a:lnTo>
                  <a:pt x="467791" y="377253"/>
                </a:lnTo>
                <a:lnTo>
                  <a:pt x="467791" y="362153"/>
                </a:lnTo>
                <a:close/>
              </a:path>
              <a:path w="875665" h="377825">
                <a:moveTo>
                  <a:pt x="467791" y="226352"/>
                </a:moveTo>
                <a:lnTo>
                  <a:pt x="452704" y="226352"/>
                </a:lnTo>
                <a:lnTo>
                  <a:pt x="452704" y="241439"/>
                </a:lnTo>
                <a:lnTo>
                  <a:pt x="467791" y="241439"/>
                </a:lnTo>
                <a:lnTo>
                  <a:pt x="467791" y="226352"/>
                </a:lnTo>
                <a:close/>
              </a:path>
              <a:path w="875665" h="377825">
                <a:moveTo>
                  <a:pt x="513067" y="362153"/>
                </a:moveTo>
                <a:lnTo>
                  <a:pt x="497979" y="362153"/>
                </a:lnTo>
                <a:lnTo>
                  <a:pt x="497979" y="377253"/>
                </a:lnTo>
                <a:lnTo>
                  <a:pt x="513067" y="377253"/>
                </a:lnTo>
                <a:lnTo>
                  <a:pt x="513067" y="362153"/>
                </a:lnTo>
                <a:close/>
              </a:path>
              <a:path w="875665" h="377825">
                <a:moveTo>
                  <a:pt x="513067" y="226352"/>
                </a:moveTo>
                <a:lnTo>
                  <a:pt x="497979" y="226352"/>
                </a:lnTo>
                <a:lnTo>
                  <a:pt x="497979" y="241439"/>
                </a:lnTo>
                <a:lnTo>
                  <a:pt x="513067" y="241439"/>
                </a:lnTo>
                <a:lnTo>
                  <a:pt x="513067" y="226352"/>
                </a:lnTo>
                <a:close/>
              </a:path>
              <a:path w="875665" h="377825">
                <a:moveTo>
                  <a:pt x="558342" y="362153"/>
                </a:moveTo>
                <a:lnTo>
                  <a:pt x="543255" y="362153"/>
                </a:lnTo>
                <a:lnTo>
                  <a:pt x="543255" y="377253"/>
                </a:lnTo>
                <a:lnTo>
                  <a:pt x="558342" y="377253"/>
                </a:lnTo>
                <a:lnTo>
                  <a:pt x="558342" y="362153"/>
                </a:lnTo>
                <a:close/>
              </a:path>
              <a:path w="875665" h="377825">
                <a:moveTo>
                  <a:pt x="558342" y="271614"/>
                </a:moveTo>
                <a:lnTo>
                  <a:pt x="543255" y="271614"/>
                </a:lnTo>
                <a:lnTo>
                  <a:pt x="543255" y="286702"/>
                </a:lnTo>
                <a:lnTo>
                  <a:pt x="558342" y="286702"/>
                </a:lnTo>
                <a:lnTo>
                  <a:pt x="558342" y="271614"/>
                </a:lnTo>
                <a:close/>
              </a:path>
              <a:path w="875665" h="377825">
                <a:moveTo>
                  <a:pt x="603605" y="362153"/>
                </a:moveTo>
                <a:lnTo>
                  <a:pt x="588518" y="362153"/>
                </a:lnTo>
                <a:lnTo>
                  <a:pt x="588518" y="377253"/>
                </a:lnTo>
                <a:lnTo>
                  <a:pt x="603605" y="377253"/>
                </a:lnTo>
                <a:lnTo>
                  <a:pt x="603605" y="362153"/>
                </a:lnTo>
                <a:close/>
              </a:path>
              <a:path w="875665" h="377825">
                <a:moveTo>
                  <a:pt x="603605" y="316890"/>
                </a:moveTo>
                <a:lnTo>
                  <a:pt x="588518" y="316890"/>
                </a:lnTo>
                <a:lnTo>
                  <a:pt x="588518" y="331978"/>
                </a:lnTo>
                <a:lnTo>
                  <a:pt x="603605" y="331978"/>
                </a:lnTo>
                <a:lnTo>
                  <a:pt x="603605" y="316890"/>
                </a:lnTo>
                <a:close/>
              </a:path>
              <a:path w="875665" h="377825">
                <a:moveTo>
                  <a:pt x="603605" y="271614"/>
                </a:moveTo>
                <a:lnTo>
                  <a:pt x="588518" y="271614"/>
                </a:lnTo>
                <a:lnTo>
                  <a:pt x="588518" y="286702"/>
                </a:lnTo>
                <a:lnTo>
                  <a:pt x="603605" y="286702"/>
                </a:lnTo>
                <a:lnTo>
                  <a:pt x="603605" y="271614"/>
                </a:lnTo>
                <a:close/>
              </a:path>
              <a:path w="875665" h="377825">
                <a:moveTo>
                  <a:pt x="648881" y="362153"/>
                </a:moveTo>
                <a:lnTo>
                  <a:pt x="633780" y="362153"/>
                </a:lnTo>
                <a:lnTo>
                  <a:pt x="633780" y="377253"/>
                </a:lnTo>
                <a:lnTo>
                  <a:pt x="648881" y="377253"/>
                </a:lnTo>
                <a:lnTo>
                  <a:pt x="648881" y="362153"/>
                </a:lnTo>
                <a:close/>
              </a:path>
              <a:path w="875665" h="377825">
                <a:moveTo>
                  <a:pt x="648881" y="316890"/>
                </a:moveTo>
                <a:lnTo>
                  <a:pt x="633780" y="316890"/>
                </a:lnTo>
                <a:lnTo>
                  <a:pt x="633780" y="331978"/>
                </a:lnTo>
                <a:lnTo>
                  <a:pt x="648881" y="331978"/>
                </a:lnTo>
                <a:lnTo>
                  <a:pt x="648881" y="316890"/>
                </a:lnTo>
                <a:close/>
              </a:path>
              <a:path w="875665" h="377825">
                <a:moveTo>
                  <a:pt x="694156" y="362153"/>
                </a:moveTo>
                <a:lnTo>
                  <a:pt x="679069" y="362153"/>
                </a:lnTo>
                <a:lnTo>
                  <a:pt x="679069" y="377253"/>
                </a:lnTo>
                <a:lnTo>
                  <a:pt x="694156" y="377253"/>
                </a:lnTo>
                <a:lnTo>
                  <a:pt x="694156" y="362153"/>
                </a:lnTo>
                <a:close/>
              </a:path>
              <a:path w="875665" h="377825">
                <a:moveTo>
                  <a:pt x="739419" y="362153"/>
                </a:moveTo>
                <a:lnTo>
                  <a:pt x="724331" y="362153"/>
                </a:lnTo>
                <a:lnTo>
                  <a:pt x="724331" y="377253"/>
                </a:lnTo>
                <a:lnTo>
                  <a:pt x="739419" y="377253"/>
                </a:lnTo>
                <a:lnTo>
                  <a:pt x="739419" y="362153"/>
                </a:lnTo>
                <a:close/>
              </a:path>
              <a:path w="875665" h="377825">
                <a:moveTo>
                  <a:pt x="739419" y="271614"/>
                </a:moveTo>
                <a:lnTo>
                  <a:pt x="724331" y="271614"/>
                </a:lnTo>
                <a:lnTo>
                  <a:pt x="724331" y="286702"/>
                </a:lnTo>
                <a:lnTo>
                  <a:pt x="739419" y="286702"/>
                </a:lnTo>
                <a:lnTo>
                  <a:pt x="739419" y="271614"/>
                </a:lnTo>
                <a:close/>
              </a:path>
              <a:path w="875665" h="377825">
                <a:moveTo>
                  <a:pt x="739419" y="226352"/>
                </a:moveTo>
                <a:lnTo>
                  <a:pt x="724331" y="226352"/>
                </a:lnTo>
                <a:lnTo>
                  <a:pt x="724331" y="241439"/>
                </a:lnTo>
                <a:lnTo>
                  <a:pt x="739419" y="241439"/>
                </a:lnTo>
                <a:lnTo>
                  <a:pt x="739419" y="226352"/>
                </a:lnTo>
                <a:close/>
              </a:path>
              <a:path w="875665" h="377825">
                <a:moveTo>
                  <a:pt x="784694" y="316890"/>
                </a:moveTo>
                <a:lnTo>
                  <a:pt x="769607" y="316890"/>
                </a:lnTo>
                <a:lnTo>
                  <a:pt x="769607" y="331978"/>
                </a:lnTo>
                <a:lnTo>
                  <a:pt x="784694" y="331978"/>
                </a:lnTo>
                <a:lnTo>
                  <a:pt x="784694" y="316890"/>
                </a:lnTo>
                <a:close/>
              </a:path>
              <a:path w="875665" h="377825">
                <a:moveTo>
                  <a:pt x="784694" y="271614"/>
                </a:moveTo>
                <a:lnTo>
                  <a:pt x="769607" y="271614"/>
                </a:lnTo>
                <a:lnTo>
                  <a:pt x="769607" y="286702"/>
                </a:lnTo>
                <a:lnTo>
                  <a:pt x="784694" y="286702"/>
                </a:lnTo>
                <a:lnTo>
                  <a:pt x="784694" y="271614"/>
                </a:lnTo>
                <a:close/>
              </a:path>
              <a:path w="875665" h="377825">
                <a:moveTo>
                  <a:pt x="784694" y="226352"/>
                </a:moveTo>
                <a:lnTo>
                  <a:pt x="769607" y="226352"/>
                </a:lnTo>
                <a:lnTo>
                  <a:pt x="769607" y="241439"/>
                </a:lnTo>
                <a:lnTo>
                  <a:pt x="784694" y="241439"/>
                </a:lnTo>
                <a:lnTo>
                  <a:pt x="784694" y="226352"/>
                </a:lnTo>
                <a:close/>
              </a:path>
              <a:path w="875665" h="377825">
                <a:moveTo>
                  <a:pt x="829957" y="362153"/>
                </a:moveTo>
                <a:lnTo>
                  <a:pt x="814870" y="362153"/>
                </a:lnTo>
                <a:lnTo>
                  <a:pt x="814870" y="373824"/>
                </a:lnTo>
                <a:lnTo>
                  <a:pt x="820064" y="373824"/>
                </a:lnTo>
                <a:lnTo>
                  <a:pt x="825131" y="373799"/>
                </a:lnTo>
                <a:lnTo>
                  <a:pt x="829957" y="373811"/>
                </a:lnTo>
                <a:lnTo>
                  <a:pt x="829957" y="362153"/>
                </a:lnTo>
                <a:close/>
              </a:path>
              <a:path w="875665" h="377825">
                <a:moveTo>
                  <a:pt x="829957" y="316890"/>
                </a:moveTo>
                <a:lnTo>
                  <a:pt x="814870" y="316890"/>
                </a:lnTo>
                <a:lnTo>
                  <a:pt x="814870" y="331978"/>
                </a:lnTo>
                <a:lnTo>
                  <a:pt x="829957" y="331978"/>
                </a:lnTo>
                <a:lnTo>
                  <a:pt x="829957" y="316890"/>
                </a:lnTo>
                <a:close/>
              </a:path>
              <a:path w="875665" h="377825">
                <a:moveTo>
                  <a:pt x="829957" y="271614"/>
                </a:moveTo>
                <a:lnTo>
                  <a:pt x="814870" y="271614"/>
                </a:lnTo>
                <a:lnTo>
                  <a:pt x="814870" y="286702"/>
                </a:lnTo>
                <a:lnTo>
                  <a:pt x="829957" y="286702"/>
                </a:lnTo>
                <a:lnTo>
                  <a:pt x="829957" y="271614"/>
                </a:lnTo>
                <a:close/>
              </a:path>
              <a:path w="875665" h="377825">
                <a:moveTo>
                  <a:pt x="829957" y="226352"/>
                </a:moveTo>
                <a:lnTo>
                  <a:pt x="814870" y="226352"/>
                </a:lnTo>
                <a:lnTo>
                  <a:pt x="814870" y="241439"/>
                </a:lnTo>
                <a:lnTo>
                  <a:pt x="829957" y="241439"/>
                </a:lnTo>
                <a:lnTo>
                  <a:pt x="829957" y="226352"/>
                </a:lnTo>
                <a:close/>
              </a:path>
              <a:path w="875665" h="377825">
                <a:moveTo>
                  <a:pt x="875220" y="362153"/>
                </a:moveTo>
                <a:lnTo>
                  <a:pt x="860132" y="362153"/>
                </a:lnTo>
                <a:lnTo>
                  <a:pt x="860132" y="377253"/>
                </a:lnTo>
                <a:lnTo>
                  <a:pt x="875220" y="377253"/>
                </a:lnTo>
                <a:lnTo>
                  <a:pt x="875220" y="362153"/>
                </a:lnTo>
                <a:close/>
              </a:path>
              <a:path w="875665" h="377825">
                <a:moveTo>
                  <a:pt x="875220" y="316890"/>
                </a:moveTo>
                <a:lnTo>
                  <a:pt x="860132" y="316890"/>
                </a:lnTo>
                <a:lnTo>
                  <a:pt x="860132" y="331978"/>
                </a:lnTo>
                <a:lnTo>
                  <a:pt x="875220" y="331978"/>
                </a:lnTo>
                <a:lnTo>
                  <a:pt x="875220" y="316890"/>
                </a:lnTo>
                <a:close/>
              </a:path>
              <a:path w="875665" h="377825">
                <a:moveTo>
                  <a:pt x="875220" y="271614"/>
                </a:moveTo>
                <a:lnTo>
                  <a:pt x="860132" y="271614"/>
                </a:lnTo>
                <a:lnTo>
                  <a:pt x="860132" y="286702"/>
                </a:lnTo>
                <a:lnTo>
                  <a:pt x="875220" y="286702"/>
                </a:lnTo>
                <a:lnTo>
                  <a:pt x="875220" y="271614"/>
                </a:lnTo>
                <a:close/>
              </a:path>
              <a:path w="875665" h="377825">
                <a:moveTo>
                  <a:pt x="875220" y="226352"/>
                </a:moveTo>
                <a:lnTo>
                  <a:pt x="860132" y="226352"/>
                </a:lnTo>
                <a:lnTo>
                  <a:pt x="860132" y="241439"/>
                </a:lnTo>
                <a:lnTo>
                  <a:pt x="875220" y="241439"/>
                </a:lnTo>
                <a:lnTo>
                  <a:pt x="875220" y="226352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bg object 205"/>
          <p:cNvSpPr/>
          <p:nvPr/>
        </p:nvSpPr>
        <p:spPr>
          <a:xfrm>
            <a:off x="14244936" y="3592126"/>
            <a:ext cx="15240" cy="15240"/>
          </a:xfrm>
          <a:custGeom>
            <a:avLst/>
            <a:gdLst/>
            <a:ahLst/>
            <a:cxnLst/>
            <a:rect l="l" t="t" r="r" b="b"/>
            <a:pathLst>
              <a:path w="15240" h="15239">
                <a:moveTo>
                  <a:pt x="15090" y="0"/>
                </a:moveTo>
                <a:lnTo>
                  <a:pt x="0" y="0"/>
                </a:lnTo>
                <a:lnTo>
                  <a:pt x="0" y="15089"/>
                </a:lnTo>
                <a:lnTo>
                  <a:pt x="15090" y="15089"/>
                </a:lnTo>
                <a:lnTo>
                  <a:pt x="15090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bg object 206"/>
          <p:cNvSpPr/>
          <p:nvPr/>
        </p:nvSpPr>
        <p:spPr>
          <a:xfrm>
            <a:off x="15150351" y="2007666"/>
            <a:ext cx="106045" cy="106045"/>
          </a:xfrm>
          <a:custGeom>
            <a:avLst/>
            <a:gdLst/>
            <a:ahLst/>
            <a:cxnLst/>
            <a:rect l="l" t="t" r="r" b="b"/>
            <a:pathLst>
              <a:path w="106044" h="106044">
                <a:moveTo>
                  <a:pt x="15087" y="90551"/>
                </a:moveTo>
                <a:lnTo>
                  <a:pt x="0" y="90551"/>
                </a:lnTo>
                <a:lnTo>
                  <a:pt x="0" y="105638"/>
                </a:lnTo>
                <a:lnTo>
                  <a:pt x="15087" y="105638"/>
                </a:lnTo>
                <a:lnTo>
                  <a:pt x="15087" y="90551"/>
                </a:lnTo>
                <a:close/>
              </a:path>
              <a:path w="106044" h="106044">
                <a:moveTo>
                  <a:pt x="60350" y="45275"/>
                </a:moveTo>
                <a:lnTo>
                  <a:pt x="45262" y="45275"/>
                </a:lnTo>
                <a:lnTo>
                  <a:pt x="45262" y="60363"/>
                </a:lnTo>
                <a:lnTo>
                  <a:pt x="60350" y="60363"/>
                </a:lnTo>
                <a:lnTo>
                  <a:pt x="60350" y="45275"/>
                </a:lnTo>
                <a:close/>
              </a:path>
              <a:path w="106044" h="106044">
                <a:moveTo>
                  <a:pt x="60350" y="0"/>
                </a:moveTo>
                <a:lnTo>
                  <a:pt x="45262" y="0"/>
                </a:lnTo>
                <a:lnTo>
                  <a:pt x="45262" y="15087"/>
                </a:lnTo>
                <a:lnTo>
                  <a:pt x="60350" y="15087"/>
                </a:lnTo>
                <a:lnTo>
                  <a:pt x="60350" y="0"/>
                </a:lnTo>
                <a:close/>
              </a:path>
              <a:path w="106044" h="106044">
                <a:moveTo>
                  <a:pt x="105613" y="45275"/>
                </a:moveTo>
                <a:lnTo>
                  <a:pt x="90525" y="45275"/>
                </a:lnTo>
                <a:lnTo>
                  <a:pt x="90525" y="60363"/>
                </a:lnTo>
                <a:lnTo>
                  <a:pt x="105613" y="60363"/>
                </a:lnTo>
                <a:lnTo>
                  <a:pt x="105613" y="45275"/>
                </a:lnTo>
                <a:close/>
              </a:path>
              <a:path w="106044" h="106044">
                <a:moveTo>
                  <a:pt x="105613" y="0"/>
                </a:moveTo>
                <a:lnTo>
                  <a:pt x="90525" y="0"/>
                </a:lnTo>
                <a:lnTo>
                  <a:pt x="90525" y="15087"/>
                </a:lnTo>
                <a:lnTo>
                  <a:pt x="105613" y="15087"/>
                </a:lnTo>
                <a:lnTo>
                  <a:pt x="105613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bg object 207"/>
          <p:cNvSpPr/>
          <p:nvPr/>
        </p:nvSpPr>
        <p:spPr>
          <a:xfrm>
            <a:off x="15157896" y="1826589"/>
            <a:ext cx="0" cy="241935"/>
          </a:xfrm>
          <a:custGeom>
            <a:avLst/>
            <a:gdLst/>
            <a:ahLst/>
            <a:cxnLst/>
            <a:rect l="l" t="t" r="r" b="b"/>
            <a:pathLst>
              <a:path h="241935">
                <a:moveTo>
                  <a:pt x="0" y="0"/>
                </a:moveTo>
                <a:lnTo>
                  <a:pt x="0" y="241439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bg object 208"/>
          <p:cNvSpPr/>
          <p:nvPr/>
        </p:nvSpPr>
        <p:spPr>
          <a:xfrm>
            <a:off x="15112622" y="1826589"/>
            <a:ext cx="0" cy="287020"/>
          </a:xfrm>
          <a:custGeom>
            <a:avLst/>
            <a:gdLst/>
            <a:ahLst/>
            <a:cxnLst/>
            <a:rect l="l" t="t" r="r" b="b"/>
            <a:pathLst>
              <a:path h="287019">
                <a:moveTo>
                  <a:pt x="0" y="0"/>
                </a:moveTo>
                <a:lnTo>
                  <a:pt x="0" y="286707"/>
                </a:lnTo>
              </a:path>
            </a:pathLst>
          </a:custGeom>
          <a:ln w="15101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bg object 209"/>
          <p:cNvSpPr/>
          <p:nvPr/>
        </p:nvSpPr>
        <p:spPr>
          <a:xfrm>
            <a:off x="15067349" y="1781309"/>
            <a:ext cx="0" cy="332105"/>
          </a:xfrm>
          <a:custGeom>
            <a:avLst/>
            <a:gdLst/>
            <a:ahLst/>
            <a:cxnLst/>
            <a:rect l="l" t="t" r="r" b="b"/>
            <a:pathLst>
              <a:path h="332105">
                <a:moveTo>
                  <a:pt x="0" y="0"/>
                </a:moveTo>
                <a:lnTo>
                  <a:pt x="0" y="331987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bg object 210"/>
          <p:cNvSpPr/>
          <p:nvPr/>
        </p:nvSpPr>
        <p:spPr>
          <a:xfrm>
            <a:off x="15022081" y="1690774"/>
            <a:ext cx="0" cy="422909"/>
          </a:xfrm>
          <a:custGeom>
            <a:avLst/>
            <a:gdLst/>
            <a:ahLst/>
            <a:cxnLst/>
            <a:rect l="l" t="t" r="r" b="b"/>
            <a:pathLst>
              <a:path h="422910">
                <a:moveTo>
                  <a:pt x="0" y="0"/>
                </a:moveTo>
                <a:lnTo>
                  <a:pt x="0" y="422522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bg object 211"/>
          <p:cNvSpPr/>
          <p:nvPr/>
        </p:nvSpPr>
        <p:spPr>
          <a:xfrm>
            <a:off x="14976813" y="1645506"/>
            <a:ext cx="0" cy="558800"/>
          </a:xfrm>
          <a:custGeom>
            <a:avLst/>
            <a:gdLst/>
            <a:ahLst/>
            <a:cxnLst/>
            <a:rect l="l" t="t" r="r" b="b"/>
            <a:pathLst>
              <a:path h="558800">
                <a:moveTo>
                  <a:pt x="0" y="0"/>
                </a:moveTo>
                <a:lnTo>
                  <a:pt x="0" y="558326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bg object 212"/>
          <p:cNvSpPr/>
          <p:nvPr/>
        </p:nvSpPr>
        <p:spPr>
          <a:xfrm>
            <a:off x="14931539" y="1645506"/>
            <a:ext cx="0" cy="603885"/>
          </a:xfrm>
          <a:custGeom>
            <a:avLst/>
            <a:gdLst/>
            <a:ahLst/>
            <a:cxnLst/>
            <a:rect l="l" t="t" r="r" b="b"/>
            <a:pathLst>
              <a:path h="603885">
                <a:moveTo>
                  <a:pt x="0" y="0"/>
                </a:moveTo>
                <a:lnTo>
                  <a:pt x="0" y="603605"/>
                </a:lnTo>
              </a:path>
            </a:pathLst>
          </a:custGeom>
          <a:ln w="15101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bg object 213"/>
          <p:cNvSpPr/>
          <p:nvPr/>
        </p:nvSpPr>
        <p:spPr>
          <a:xfrm>
            <a:off x="14878721" y="2279290"/>
            <a:ext cx="2540" cy="1905"/>
          </a:xfrm>
          <a:custGeom>
            <a:avLst/>
            <a:gdLst/>
            <a:ahLst/>
            <a:cxnLst/>
            <a:rect l="l" t="t" r="r" b="b"/>
            <a:pathLst>
              <a:path w="2540" h="1905">
                <a:moveTo>
                  <a:pt x="2289" y="0"/>
                </a:moveTo>
                <a:lnTo>
                  <a:pt x="0" y="0"/>
                </a:lnTo>
                <a:lnTo>
                  <a:pt x="0" y="1783"/>
                </a:lnTo>
                <a:lnTo>
                  <a:pt x="2289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bg object 214"/>
          <p:cNvSpPr/>
          <p:nvPr/>
        </p:nvSpPr>
        <p:spPr>
          <a:xfrm>
            <a:off x="14886265" y="1554958"/>
            <a:ext cx="0" cy="694690"/>
          </a:xfrm>
          <a:custGeom>
            <a:avLst/>
            <a:gdLst/>
            <a:ahLst/>
            <a:cxnLst/>
            <a:rect l="l" t="t" r="r" b="b"/>
            <a:pathLst>
              <a:path h="694689">
                <a:moveTo>
                  <a:pt x="0" y="0"/>
                </a:moveTo>
                <a:lnTo>
                  <a:pt x="0" y="694153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bg object 215"/>
          <p:cNvSpPr/>
          <p:nvPr/>
        </p:nvSpPr>
        <p:spPr>
          <a:xfrm>
            <a:off x="14833453" y="2279290"/>
            <a:ext cx="15240" cy="15240"/>
          </a:xfrm>
          <a:custGeom>
            <a:avLst/>
            <a:gdLst/>
            <a:ahLst/>
            <a:cxnLst/>
            <a:rect l="l" t="t" r="r" b="b"/>
            <a:pathLst>
              <a:path w="15240" h="15239">
                <a:moveTo>
                  <a:pt x="15089" y="0"/>
                </a:moveTo>
                <a:lnTo>
                  <a:pt x="0" y="0"/>
                </a:lnTo>
                <a:lnTo>
                  <a:pt x="0" y="15089"/>
                </a:lnTo>
                <a:lnTo>
                  <a:pt x="15089" y="15089"/>
                </a:lnTo>
                <a:lnTo>
                  <a:pt x="15089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bg object 216"/>
          <p:cNvSpPr/>
          <p:nvPr/>
        </p:nvSpPr>
        <p:spPr>
          <a:xfrm>
            <a:off x="14840998" y="1509691"/>
            <a:ext cx="0" cy="739775"/>
          </a:xfrm>
          <a:custGeom>
            <a:avLst/>
            <a:gdLst/>
            <a:ahLst/>
            <a:cxnLst/>
            <a:rect l="l" t="t" r="r" b="b"/>
            <a:pathLst>
              <a:path h="739775">
                <a:moveTo>
                  <a:pt x="0" y="0"/>
                </a:moveTo>
                <a:lnTo>
                  <a:pt x="0" y="739421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bg object 217"/>
          <p:cNvSpPr/>
          <p:nvPr/>
        </p:nvSpPr>
        <p:spPr>
          <a:xfrm>
            <a:off x="14788185" y="2279290"/>
            <a:ext cx="15240" cy="15240"/>
          </a:xfrm>
          <a:custGeom>
            <a:avLst/>
            <a:gdLst/>
            <a:ahLst/>
            <a:cxnLst/>
            <a:rect l="l" t="t" r="r" b="b"/>
            <a:pathLst>
              <a:path w="15240" h="15239">
                <a:moveTo>
                  <a:pt x="15089" y="0"/>
                </a:moveTo>
                <a:lnTo>
                  <a:pt x="0" y="0"/>
                </a:lnTo>
                <a:lnTo>
                  <a:pt x="0" y="15089"/>
                </a:lnTo>
                <a:lnTo>
                  <a:pt x="15089" y="15089"/>
                </a:lnTo>
                <a:lnTo>
                  <a:pt x="15089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bg object 218"/>
          <p:cNvSpPr/>
          <p:nvPr/>
        </p:nvSpPr>
        <p:spPr>
          <a:xfrm>
            <a:off x="14795730" y="1464423"/>
            <a:ext cx="0" cy="784860"/>
          </a:xfrm>
          <a:custGeom>
            <a:avLst/>
            <a:gdLst/>
            <a:ahLst/>
            <a:cxnLst/>
            <a:rect l="l" t="t" r="r" b="b"/>
            <a:pathLst>
              <a:path h="784860">
                <a:moveTo>
                  <a:pt x="0" y="0"/>
                </a:moveTo>
                <a:lnTo>
                  <a:pt x="0" y="784689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bg object 219"/>
          <p:cNvSpPr/>
          <p:nvPr/>
        </p:nvSpPr>
        <p:spPr>
          <a:xfrm>
            <a:off x="14750462" y="1373875"/>
            <a:ext cx="0" cy="965835"/>
          </a:xfrm>
          <a:custGeom>
            <a:avLst/>
            <a:gdLst/>
            <a:ahLst/>
            <a:cxnLst/>
            <a:rect l="l" t="t" r="r" b="b"/>
            <a:pathLst>
              <a:path h="965835">
                <a:moveTo>
                  <a:pt x="0" y="0"/>
                </a:moveTo>
                <a:lnTo>
                  <a:pt x="0" y="965772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bg object 220"/>
          <p:cNvSpPr/>
          <p:nvPr/>
        </p:nvSpPr>
        <p:spPr>
          <a:xfrm>
            <a:off x="14705195" y="1917124"/>
            <a:ext cx="0" cy="377825"/>
          </a:xfrm>
          <a:custGeom>
            <a:avLst/>
            <a:gdLst/>
            <a:ahLst/>
            <a:cxnLst/>
            <a:rect l="l" t="t" r="r" b="b"/>
            <a:pathLst>
              <a:path h="377825">
                <a:moveTo>
                  <a:pt x="0" y="0"/>
                </a:moveTo>
                <a:lnTo>
                  <a:pt x="0" y="377255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bg object 221"/>
          <p:cNvSpPr/>
          <p:nvPr/>
        </p:nvSpPr>
        <p:spPr>
          <a:xfrm>
            <a:off x="14710775" y="1885331"/>
            <a:ext cx="2540" cy="1905"/>
          </a:xfrm>
          <a:custGeom>
            <a:avLst/>
            <a:gdLst/>
            <a:ahLst/>
            <a:cxnLst/>
            <a:rect l="l" t="t" r="r" b="b"/>
            <a:pathLst>
              <a:path w="2540" h="1905">
                <a:moveTo>
                  <a:pt x="1964" y="0"/>
                </a:moveTo>
                <a:lnTo>
                  <a:pt x="1349" y="518"/>
                </a:lnTo>
                <a:lnTo>
                  <a:pt x="698" y="1060"/>
                </a:lnTo>
                <a:lnTo>
                  <a:pt x="0" y="1614"/>
                </a:lnTo>
                <a:lnTo>
                  <a:pt x="1964" y="1614"/>
                </a:lnTo>
                <a:lnTo>
                  <a:pt x="1964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bg object 222"/>
          <p:cNvSpPr/>
          <p:nvPr/>
        </p:nvSpPr>
        <p:spPr>
          <a:xfrm>
            <a:off x="14705195" y="1283340"/>
            <a:ext cx="0" cy="332105"/>
          </a:xfrm>
          <a:custGeom>
            <a:avLst/>
            <a:gdLst/>
            <a:ahLst/>
            <a:cxnLst/>
            <a:rect l="l" t="t" r="r" b="b"/>
            <a:pathLst>
              <a:path h="332105">
                <a:moveTo>
                  <a:pt x="0" y="0"/>
                </a:moveTo>
                <a:lnTo>
                  <a:pt x="0" y="331987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bg object 223"/>
          <p:cNvSpPr/>
          <p:nvPr/>
        </p:nvSpPr>
        <p:spPr>
          <a:xfrm>
            <a:off x="14659915" y="1962392"/>
            <a:ext cx="0" cy="377825"/>
          </a:xfrm>
          <a:custGeom>
            <a:avLst/>
            <a:gdLst/>
            <a:ahLst/>
            <a:cxnLst/>
            <a:rect l="l" t="t" r="r" b="b"/>
            <a:pathLst>
              <a:path h="377825">
                <a:moveTo>
                  <a:pt x="0" y="0"/>
                </a:moveTo>
                <a:lnTo>
                  <a:pt x="0" y="377255"/>
                </a:lnTo>
              </a:path>
            </a:pathLst>
          </a:custGeom>
          <a:ln w="15089">
            <a:solidFill>
              <a:srgbClr val="12219D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bg object 224"/>
          <p:cNvSpPr/>
          <p:nvPr/>
        </p:nvSpPr>
        <p:spPr>
          <a:xfrm>
            <a:off x="14561833" y="2007666"/>
            <a:ext cx="60960" cy="287020"/>
          </a:xfrm>
          <a:custGeom>
            <a:avLst/>
            <a:gdLst/>
            <a:ahLst/>
            <a:cxnLst/>
            <a:rect l="l" t="t" r="r" b="b"/>
            <a:pathLst>
              <a:path w="60959" h="287019">
                <a:moveTo>
                  <a:pt x="15087" y="135813"/>
                </a:moveTo>
                <a:lnTo>
                  <a:pt x="0" y="135813"/>
                </a:lnTo>
                <a:lnTo>
                  <a:pt x="0" y="150901"/>
                </a:lnTo>
                <a:lnTo>
                  <a:pt x="15087" y="150901"/>
                </a:lnTo>
                <a:lnTo>
                  <a:pt x="15087" y="135813"/>
                </a:lnTo>
                <a:close/>
              </a:path>
              <a:path w="60959" h="287019">
                <a:moveTo>
                  <a:pt x="15087" y="90551"/>
                </a:moveTo>
                <a:lnTo>
                  <a:pt x="0" y="90551"/>
                </a:lnTo>
                <a:lnTo>
                  <a:pt x="0" y="105638"/>
                </a:lnTo>
                <a:lnTo>
                  <a:pt x="15087" y="105638"/>
                </a:lnTo>
                <a:lnTo>
                  <a:pt x="15087" y="90551"/>
                </a:lnTo>
                <a:close/>
              </a:path>
              <a:path w="60959" h="287019">
                <a:moveTo>
                  <a:pt x="60350" y="271627"/>
                </a:moveTo>
                <a:lnTo>
                  <a:pt x="45262" y="271627"/>
                </a:lnTo>
                <a:lnTo>
                  <a:pt x="45262" y="286715"/>
                </a:lnTo>
                <a:lnTo>
                  <a:pt x="60350" y="286715"/>
                </a:lnTo>
                <a:lnTo>
                  <a:pt x="60350" y="271627"/>
                </a:lnTo>
                <a:close/>
              </a:path>
              <a:path w="60959" h="287019">
                <a:moveTo>
                  <a:pt x="60350" y="226352"/>
                </a:moveTo>
                <a:lnTo>
                  <a:pt x="45262" y="226352"/>
                </a:lnTo>
                <a:lnTo>
                  <a:pt x="45262" y="241452"/>
                </a:lnTo>
                <a:lnTo>
                  <a:pt x="60350" y="241452"/>
                </a:lnTo>
                <a:lnTo>
                  <a:pt x="60350" y="226352"/>
                </a:lnTo>
                <a:close/>
              </a:path>
              <a:path w="60959" h="287019">
                <a:moveTo>
                  <a:pt x="60350" y="181089"/>
                </a:moveTo>
                <a:lnTo>
                  <a:pt x="45262" y="181089"/>
                </a:lnTo>
                <a:lnTo>
                  <a:pt x="45262" y="196176"/>
                </a:lnTo>
                <a:lnTo>
                  <a:pt x="60350" y="196176"/>
                </a:lnTo>
                <a:lnTo>
                  <a:pt x="60350" y="181089"/>
                </a:lnTo>
                <a:close/>
              </a:path>
              <a:path w="60959" h="287019">
                <a:moveTo>
                  <a:pt x="60350" y="135813"/>
                </a:moveTo>
                <a:lnTo>
                  <a:pt x="45262" y="135813"/>
                </a:lnTo>
                <a:lnTo>
                  <a:pt x="45262" y="150901"/>
                </a:lnTo>
                <a:lnTo>
                  <a:pt x="60350" y="150901"/>
                </a:lnTo>
                <a:lnTo>
                  <a:pt x="60350" y="135813"/>
                </a:lnTo>
                <a:close/>
              </a:path>
              <a:path w="60959" h="287019">
                <a:moveTo>
                  <a:pt x="60350" y="90551"/>
                </a:moveTo>
                <a:lnTo>
                  <a:pt x="45262" y="90551"/>
                </a:lnTo>
                <a:lnTo>
                  <a:pt x="45262" y="105638"/>
                </a:lnTo>
                <a:lnTo>
                  <a:pt x="60350" y="105638"/>
                </a:lnTo>
                <a:lnTo>
                  <a:pt x="60350" y="90551"/>
                </a:lnTo>
                <a:close/>
              </a:path>
              <a:path w="60959" h="287019">
                <a:moveTo>
                  <a:pt x="60350" y="45275"/>
                </a:moveTo>
                <a:lnTo>
                  <a:pt x="45262" y="45275"/>
                </a:lnTo>
                <a:lnTo>
                  <a:pt x="45262" y="60363"/>
                </a:lnTo>
                <a:lnTo>
                  <a:pt x="60350" y="60363"/>
                </a:lnTo>
                <a:lnTo>
                  <a:pt x="60350" y="45275"/>
                </a:lnTo>
                <a:close/>
              </a:path>
              <a:path w="60959" h="287019">
                <a:moveTo>
                  <a:pt x="60350" y="0"/>
                </a:moveTo>
                <a:lnTo>
                  <a:pt x="45262" y="0"/>
                </a:lnTo>
                <a:lnTo>
                  <a:pt x="45262" y="15087"/>
                </a:lnTo>
                <a:lnTo>
                  <a:pt x="60350" y="15087"/>
                </a:lnTo>
                <a:lnTo>
                  <a:pt x="60350" y="0"/>
                </a:lnTo>
                <a:close/>
              </a:path>
            </a:pathLst>
          </a:custGeom>
          <a:solidFill>
            <a:srgbClr val="12219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99406-B349-4127-B95D-9BDF496BE27E}" type="datetime1">
              <a:rPr lang="en-US" smtClean="0"/>
              <a:t>10/9/2025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066B70FC-19A5-E0A8-E342-AF22425B0A47}"/>
              </a:ext>
            </a:extLst>
          </p:cNvPr>
          <p:cNvSpPr txBox="1">
            <a:spLocks/>
          </p:cNvSpPr>
          <p:nvPr userDrawn="1"/>
        </p:nvSpPr>
        <p:spPr>
          <a:xfrm>
            <a:off x="1619818" y="84532"/>
            <a:ext cx="4335781" cy="1150058"/>
          </a:xfrm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650"/>
              </a:spcBef>
            </a:pPr>
            <a:r>
              <a:rPr lang="en-US" spc="345"/>
              <a:t>IEEE</a:t>
            </a:r>
            <a:r>
              <a:rPr lang="en-US" spc="150"/>
              <a:t> </a:t>
            </a:r>
            <a:r>
              <a:rPr lang="en-US" spc="425"/>
              <a:t>ETECOM</a:t>
            </a:r>
            <a:r>
              <a:rPr lang="en-US" spc="155"/>
              <a:t> </a:t>
            </a:r>
            <a:r>
              <a:rPr lang="en-US" b="0" spc="-20">
                <a:latin typeface="Times New Roman"/>
                <a:cs typeface="Times New Roman"/>
              </a:rPr>
              <a:t>2025</a:t>
            </a:r>
          </a:p>
          <a:p>
            <a:pPr marL="24130" marR="5080">
              <a:lnSpc>
                <a:spcPct val="106900"/>
              </a:lnSpc>
              <a:spcBef>
                <a:spcPts val="505"/>
              </a:spcBef>
            </a:pPr>
            <a:r>
              <a:rPr lang="en-US" sz="1200" b="0">
                <a:latin typeface="Times New Roman"/>
                <a:cs typeface="Times New Roman"/>
              </a:rPr>
              <a:t>IEEE</a:t>
            </a:r>
            <a:r>
              <a:rPr lang="en-US" sz="1200" b="0" spc="105">
                <a:latin typeface="Times New Roman"/>
                <a:cs typeface="Times New Roman"/>
              </a:rPr>
              <a:t> </a:t>
            </a:r>
            <a:r>
              <a:rPr lang="en-US" sz="1200" b="0">
                <a:latin typeface="Times New Roman"/>
                <a:cs typeface="Times New Roman"/>
              </a:rPr>
              <a:t>INTERNATIONAL</a:t>
            </a:r>
            <a:r>
              <a:rPr lang="en-US" sz="1200" b="0" spc="40">
                <a:latin typeface="Times New Roman"/>
                <a:cs typeface="Times New Roman"/>
              </a:rPr>
              <a:t> </a:t>
            </a:r>
            <a:r>
              <a:rPr lang="en-US" sz="1200" b="0">
                <a:latin typeface="Times New Roman"/>
                <a:cs typeface="Times New Roman"/>
              </a:rPr>
              <a:t>CONFERENCE</a:t>
            </a:r>
            <a:r>
              <a:rPr lang="en-US" sz="1200" b="0" spc="105">
                <a:latin typeface="Times New Roman"/>
                <a:cs typeface="Times New Roman"/>
              </a:rPr>
              <a:t> </a:t>
            </a:r>
            <a:r>
              <a:rPr lang="en-US" sz="1200" b="0">
                <a:latin typeface="Times New Roman"/>
                <a:cs typeface="Times New Roman"/>
              </a:rPr>
              <a:t>ON</a:t>
            </a:r>
            <a:r>
              <a:rPr lang="en-US" sz="1200" b="0" spc="105">
                <a:latin typeface="Times New Roman"/>
                <a:cs typeface="Times New Roman"/>
              </a:rPr>
              <a:t> </a:t>
            </a:r>
            <a:r>
              <a:rPr lang="en-US" sz="1200" b="0">
                <a:latin typeface="Times New Roman"/>
                <a:cs typeface="Times New Roman"/>
              </a:rPr>
              <a:t>EMERGING</a:t>
            </a:r>
            <a:r>
              <a:rPr lang="en-US" sz="1200" b="0" spc="80">
                <a:latin typeface="Times New Roman"/>
                <a:cs typeface="Times New Roman"/>
              </a:rPr>
              <a:t> </a:t>
            </a:r>
            <a:r>
              <a:rPr lang="en-US" sz="1200" b="0" spc="-10">
                <a:latin typeface="Times New Roman"/>
                <a:cs typeface="Times New Roman"/>
              </a:rPr>
              <a:t>TRENDS </a:t>
            </a:r>
            <a:r>
              <a:rPr lang="en-US" sz="1200" b="0">
                <a:latin typeface="Times New Roman"/>
                <a:cs typeface="Times New Roman"/>
              </a:rPr>
              <a:t>IN</a:t>
            </a:r>
            <a:r>
              <a:rPr lang="en-US" sz="1200" b="0" spc="95">
                <a:latin typeface="Times New Roman"/>
                <a:cs typeface="Times New Roman"/>
              </a:rPr>
              <a:t> </a:t>
            </a:r>
            <a:r>
              <a:rPr lang="en-US" sz="1200" b="0">
                <a:latin typeface="Times New Roman"/>
                <a:cs typeface="Times New Roman"/>
              </a:rPr>
              <a:t>ENGINEERING</a:t>
            </a:r>
            <a:r>
              <a:rPr lang="en-US" sz="1200" b="0" spc="10">
                <a:latin typeface="Times New Roman"/>
                <a:cs typeface="Times New Roman"/>
              </a:rPr>
              <a:t> </a:t>
            </a:r>
            <a:r>
              <a:rPr lang="en-US" sz="1200" b="0">
                <a:latin typeface="Times New Roman"/>
                <a:cs typeface="Times New Roman"/>
              </a:rPr>
              <a:t>AND</a:t>
            </a:r>
            <a:r>
              <a:rPr lang="en-US" sz="1200" b="0" spc="100">
                <a:latin typeface="Times New Roman"/>
                <a:cs typeface="Times New Roman"/>
              </a:rPr>
              <a:t> </a:t>
            </a:r>
            <a:r>
              <a:rPr lang="en-US" sz="1200" b="0" spc="-10">
                <a:latin typeface="Times New Roman"/>
                <a:cs typeface="Times New Roman"/>
              </a:rPr>
              <a:t>COMPUTING</a:t>
            </a:r>
            <a:endParaRPr lang="en-US" sz="1200" dirty="0">
              <a:latin typeface="Times New Roman"/>
              <a:cs typeface="Times New Roman"/>
            </a:endParaRPr>
          </a:p>
        </p:txBody>
      </p:sp>
      <p:grpSp>
        <p:nvGrpSpPr>
          <p:cNvPr id="9" name="object 3">
            <a:extLst>
              <a:ext uri="{FF2B5EF4-FFF2-40B4-BE49-F238E27FC236}">
                <a16:creationId xmlns:a16="http://schemas.microsoft.com/office/drawing/2014/main" id="{B0E2CB3F-6C4B-CD21-363A-2A835B0140DC}"/>
              </a:ext>
            </a:extLst>
          </p:cNvPr>
          <p:cNvGrpSpPr/>
          <p:nvPr userDrawn="1"/>
        </p:nvGrpSpPr>
        <p:grpSpPr>
          <a:xfrm>
            <a:off x="134811" y="17848"/>
            <a:ext cx="1340485" cy="1541145"/>
            <a:chOff x="134811" y="17848"/>
            <a:chExt cx="1340485" cy="1541145"/>
          </a:xfrm>
        </p:grpSpPr>
        <p:sp>
          <p:nvSpPr>
            <p:cNvPr id="10" name="object 4">
              <a:extLst>
                <a:ext uri="{FF2B5EF4-FFF2-40B4-BE49-F238E27FC236}">
                  <a16:creationId xmlns:a16="http://schemas.microsoft.com/office/drawing/2014/main" id="{42671852-7A4C-585E-72D8-195F3873FBEB}"/>
                </a:ext>
              </a:extLst>
            </p:cNvPr>
            <p:cNvSpPr/>
            <p:nvPr/>
          </p:nvSpPr>
          <p:spPr>
            <a:xfrm>
              <a:off x="151248" y="685599"/>
              <a:ext cx="654050" cy="177800"/>
            </a:xfrm>
            <a:custGeom>
              <a:avLst/>
              <a:gdLst/>
              <a:ahLst/>
              <a:cxnLst/>
              <a:rect l="l" t="t" r="r" b="b"/>
              <a:pathLst>
                <a:path w="654050" h="177800">
                  <a:moveTo>
                    <a:pt x="0" y="0"/>
                  </a:moveTo>
                  <a:lnTo>
                    <a:pt x="243639" y="177636"/>
                  </a:lnTo>
                  <a:lnTo>
                    <a:pt x="395376" y="177636"/>
                  </a:lnTo>
                  <a:lnTo>
                    <a:pt x="653771" y="0"/>
                  </a:lnTo>
                </a:path>
              </a:pathLst>
            </a:custGeom>
            <a:ln w="328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">
              <a:extLst>
                <a:ext uri="{FF2B5EF4-FFF2-40B4-BE49-F238E27FC236}">
                  <a16:creationId xmlns:a16="http://schemas.microsoft.com/office/drawing/2014/main" id="{13D4663D-1D36-F8E1-9E71-28EC1B954956}"/>
                </a:ext>
              </a:extLst>
            </p:cNvPr>
            <p:cNvSpPr/>
            <p:nvPr/>
          </p:nvSpPr>
          <p:spPr>
            <a:xfrm>
              <a:off x="151248" y="907611"/>
              <a:ext cx="365125" cy="189865"/>
            </a:xfrm>
            <a:custGeom>
              <a:avLst/>
              <a:gdLst/>
              <a:ahLst/>
              <a:cxnLst/>
              <a:rect l="l" t="t" r="r" b="b"/>
              <a:pathLst>
                <a:path w="365125" h="189865">
                  <a:moveTo>
                    <a:pt x="0" y="0"/>
                  </a:moveTo>
                  <a:lnTo>
                    <a:pt x="243639" y="189728"/>
                  </a:lnTo>
                  <a:lnTo>
                    <a:pt x="365071" y="189728"/>
                  </a:lnTo>
                </a:path>
              </a:pathLst>
            </a:custGeom>
            <a:ln w="328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6">
              <a:extLst>
                <a:ext uri="{FF2B5EF4-FFF2-40B4-BE49-F238E27FC236}">
                  <a16:creationId xmlns:a16="http://schemas.microsoft.com/office/drawing/2014/main" id="{E2942A5C-FEA6-AFDC-6DBF-867F32E77951}"/>
                </a:ext>
              </a:extLst>
            </p:cNvPr>
            <p:cNvSpPr/>
            <p:nvPr/>
          </p:nvSpPr>
          <p:spPr>
            <a:xfrm>
              <a:off x="805023" y="957543"/>
              <a:ext cx="283845" cy="312420"/>
            </a:xfrm>
            <a:custGeom>
              <a:avLst/>
              <a:gdLst/>
              <a:ahLst/>
              <a:cxnLst/>
              <a:rect l="l" t="t" r="r" b="b"/>
              <a:pathLst>
                <a:path w="283844" h="312419">
                  <a:moveTo>
                    <a:pt x="0" y="312254"/>
                  </a:moveTo>
                  <a:lnTo>
                    <a:pt x="283826" y="151887"/>
                  </a:lnTo>
                  <a:lnTo>
                    <a:pt x="283826" y="0"/>
                  </a:lnTo>
                </a:path>
              </a:pathLst>
            </a:custGeom>
            <a:ln w="32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7">
              <a:extLst>
                <a:ext uri="{FF2B5EF4-FFF2-40B4-BE49-F238E27FC236}">
                  <a16:creationId xmlns:a16="http://schemas.microsoft.com/office/drawing/2014/main" id="{9C493CBB-0C51-3FEB-427B-6E75D8DBEA41}"/>
                </a:ext>
              </a:extLst>
            </p:cNvPr>
            <p:cNvSpPr/>
            <p:nvPr/>
          </p:nvSpPr>
          <p:spPr>
            <a:xfrm>
              <a:off x="1033945" y="601227"/>
              <a:ext cx="252729" cy="650240"/>
            </a:xfrm>
            <a:custGeom>
              <a:avLst/>
              <a:gdLst/>
              <a:ahLst/>
              <a:cxnLst/>
              <a:rect l="l" t="t" r="r" b="b"/>
              <a:pathLst>
                <a:path w="252730" h="650240">
                  <a:moveTo>
                    <a:pt x="252670" y="649639"/>
                  </a:moveTo>
                  <a:lnTo>
                    <a:pt x="252670" y="163399"/>
                  </a:lnTo>
                  <a:lnTo>
                    <a:pt x="0" y="0"/>
                  </a:lnTo>
                </a:path>
              </a:pathLst>
            </a:custGeom>
            <a:ln w="3287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8">
              <a:extLst>
                <a:ext uri="{FF2B5EF4-FFF2-40B4-BE49-F238E27FC236}">
                  <a16:creationId xmlns:a16="http://schemas.microsoft.com/office/drawing/2014/main" id="{C91C6F59-0E4C-3D91-50CE-FE9367B177EE}"/>
                </a:ext>
              </a:extLst>
            </p:cNvPr>
            <p:cNvSpPr/>
            <p:nvPr/>
          </p:nvSpPr>
          <p:spPr>
            <a:xfrm>
              <a:off x="451072" y="371233"/>
              <a:ext cx="354330" cy="220979"/>
            </a:xfrm>
            <a:custGeom>
              <a:avLst/>
              <a:gdLst/>
              <a:ahLst/>
              <a:cxnLst/>
              <a:rect l="l" t="t" r="r" b="b"/>
              <a:pathLst>
                <a:path w="354330" h="220979">
                  <a:moveTo>
                    <a:pt x="353951" y="0"/>
                  </a:moveTo>
                  <a:lnTo>
                    <a:pt x="0" y="220809"/>
                  </a:lnTo>
                </a:path>
              </a:pathLst>
            </a:custGeom>
            <a:ln w="328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047394B9-7DFF-E0DB-C7E8-B1C64F903B54}"/>
                </a:ext>
              </a:extLst>
            </p:cNvPr>
            <p:cNvSpPr/>
            <p:nvPr/>
          </p:nvSpPr>
          <p:spPr>
            <a:xfrm>
              <a:off x="805023" y="34273"/>
              <a:ext cx="0" cy="332105"/>
            </a:xfrm>
            <a:custGeom>
              <a:avLst/>
              <a:gdLst/>
              <a:ahLst/>
              <a:cxnLst/>
              <a:rect l="l" t="t" r="r" b="b"/>
              <a:pathLst>
                <a:path h="332105">
                  <a:moveTo>
                    <a:pt x="0" y="0"/>
                  </a:moveTo>
                  <a:lnTo>
                    <a:pt x="0" y="332015"/>
                  </a:lnTo>
                </a:path>
              </a:pathLst>
            </a:custGeom>
            <a:ln w="3287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10">
              <a:extLst>
                <a:ext uri="{FF2B5EF4-FFF2-40B4-BE49-F238E27FC236}">
                  <a16:creationId xmlns:a16="http://schemas.microsoft.com/office/drawing/2014/main" id="{59DC3345-E412-34FC-B3BF-E815C5AFFF5B}"/>
                </a:ext>
              </a:extLst>
            </p:cNvPr>
            <p:cNvSpPr/>
            <p:nvPr/>
          </p:nvSpPr>
          <p:spPr>
            <a:xfrm>
              <a:off x="805023" y="290481"/>
              <a:ext cx="654050" cy="1252220"/>
            </a:xfrm>
            <a:custGeom>
              <a:avLst/>
              <a:gdLst/>
              <a:ahLst/>
              <a:cxnLst/>
              <a:rect l="l" t="t" r="r" b="b"/>
              <a:pathLst>
                <a:path w="654050" h="1252220">
                  <a:moveTo>
                    <a:pt x="0" y="617129"/>
                  </a:moveTo>
                  <a:lnTo>
                    <a:pt x="0" y="1251838"/>
                  </a:lnTo>
                  <a:lnTo>
                    <a:pt x="653771" y="874834"/>
                  </a:lnTo>
                  <a:lnTo>
                    <a:pt x="653771" y="120806"/>
                  </a:lnTo>
                  <a:lnTo>
                    <a:pt x="444266" y="0"/>
                  </a:lnTo>
                  <a:lnTo>
                    <a:pt x="444266" y="171455"/>
                  </a:lnTo>
                </a:path>
              </a:pathLst>
            </a:custGeom>
            <a:ln w="328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11">
              <a:extLst>
                <a:ext uri="{FF2B5EF4-FFF2-40B4-BE49-F238E27FC236}">
                  <a16:creationId xmlns:a16="http://schemas.microsoft.com/office/drawing/2014/main" id="{978D4581-5A60-979E-418A-B79F91924067}"/>
                </a:ext>
              </a:extLst>
            </p:cNvPr>
            <p:cNvSpPr/>
            <p:nvPr/>
          </p:nvSpPr>
          <p:spPr>
            <a:xfrm>
              <a:off x="151244" y="34280"/>
              <a:ext cx="862330" cy="1292860"/>
            </a:xfrm>
            <a:custGeom>
              <a:avLst/>
              <a:gdLst/>
              <a:ahLst/>
              <a:cxnLst/>
              <a:rect l="l" t="t" r="r" b="b"/>
              <a:pathLst>
                <a:path w="862330" h="1292860">
                  <a:moveTo>
                    <a:pt x="195212" y="1292712"/>
                  </a:moveTo>
                  <a:lnTo>
                    <a:pt x="0" y="1131031"/>
                  </a:lnTo>
                  <a:lnTo>
                    <a:pt x="0" y="377004"/>
                  </a:lnTo>
                  <a:lnTo>
                    <a:pt x="653771" y="0"/>
                  </a:lnTo>
                  <a:lnTo>
                    <a:pt x="861826" y="119956"/>
                  </a:lnTo>
                </a:path>
              </a:pathLst>
            </a:custGeom>
            <a:ln w="3286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7" name="object 12">
              <a:extLst>
                <a:ext uri="{FF2B5EF4-FFF2-40B4-BE49-F238E27FC236}">
                  <a16:creationId xmlns:a16="http://schemas.microsoft.com/office/drawing/2014/main" id="{6FE96325-0697-A83A-6725-F3D7479D3D3F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8852" y="851502"/>
              <a:ext cx="112362" cy="112229"/>
            </a:xfrm>
            <a:prstGeom prst="rect">
              <a:avLst/>
            </a:prstGeom>
          </p:spPr>
        </p:pic>
        <p:pic>
          <p:nvPicPr>
            <p:cNvPr id="228" name="object 13">
              <a:extLst>
                <a:ext uri="{FF2B5EF4-FFF2-40B4-BE49-F238E27FC236}">
                  <a16:creationId xmlns:a16="http://schemas.microsoft.com/office/drawing/2014/main" id="{CE0F50E1-6EB8-4FE2-66D0-5508884F1CF1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4881" y="535945"/>
              <a:ext cx="112381" cy="112229"/>
            </a:xfrm>
            <a:prstGeom prst="rect">
              <a:avLst/>
            </a:prstGeom>
          </p:spPr>
        </p:pic>
        <p:pic>
          <p:nvPicPr>
            <p:cNvPr id="229" name="object 14">
              <a:extLst>
                <a:ext uri="{FF2B5EF4-FFF2-40B4-BE49-F238E27FC236}">
                  <a16:creationId xmlns:a16="http://schemas.microsoft.com/office/drawing/2014/main" id="{BAF04AB0-403D-5F7E-2D92-B7A845AD278E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8852" y="315116"/>
              <a:ext cx="112362" cy="112229"/>
            </a:xfrm>
            <a:prstGeom prst="rect">
              <a:avLst/>
            </a:prstGeom>
          </p:spPr>
        </p:pic>
        <p:pic>
          <p:nvPicPr>
            <p:cNvPr id="230" name="object 15">
              <a:extLst>
                <a:ext uri="{FF2B5EF4-FFF2-40B4-BE49-F238E27FC236}">
                  <a16:creationId xmlns:a16="http://schemas.microsoft.com/office/drawing/2014/main" id="{40DA0667-A0AF-9115-0607-31D0251C7040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1176" y="545120"/>
              <a:ext cx="112381" cy="112229"/>
            </a:xfrm>
            <a:prstGeom prst="rect">
              <a:avLst/>
            </a:prstGeom>
          </p:spPr>
        </p:pic>
        <p:pic>
          <p:nvPicPr>
            <p:cNvPr id="231" name="object 16">
              <a:extLst>
                <a:ext uri="{FF2B5EF4-FFF2-40B4-BE49-F238E27FC236}">
                  <a16:creationId xmlns:a16="http://schemas.microsoft.com/office/drawing/2014/main" id="{5A17D1AD-19B1-1E78-F964-B9284A6D7981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8852" y="624512"/>
              <a:ext cx="112362" cy="112230"/>
            </a:xfrm>
            <a:prstGeom prst="rect">
              <a:avLst/>
            </a:prstGeom>
          </p:spPr>
        </p:pic>
        <p:pic>
          <p:nvPicPr>
            <p:cNvPr id="232" name="object 17">
              <a:extLst>
                <a:ext uri="{FF2B5EF4-FFF2-40B4-BE49-F238E27FC236}">
                  <a16:creationId xmlns:a16="http://schemas.microsoft.com/office/drawing/2014/main" id="{9583BD7B-0C9D-2748-9C25-159B23E6A346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7754" y="114551"/>
              <a:ext cx="112381" cy="112229"/>
            </a:xfrm>
            <a:prstGeom prst="rect">
              <a:avLst/>
            </a:prstGeom>
          </p:spPr>
        </p:pic>
        <p:pic>
          <p:nvPicPr>
            <p:cNvPr id="233" name="object 18">
              <a:extLst>
                <a:ext uri="{FF2B5EF4-FFF2-40B4-BE49-F238E27FC236}">
                  <a16:creationId xmlns:a16="http://schemas.microsoft.com/office/drawing/2014/main" id="{7410A13A-1361-6E02-EFE1-ED58F66ADCD2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0546" y="414385"/>
              <a:ext cx="112362" cy="112229"/>
            </a:xfrm>
            <a:prstGeom prst="rect">
              <a:avLst/>
            </a:prstGeom>
          </p:spPr>
        </p:pic>
        <p:pic>
          <p:nvPicPr>
            <p:cNvPr id="234" name="object 19">
              <a:extLst>
                <a:ext uri="{FF2B5EF4-FFF2-40B4-BE49-F238E27FC236}">
                  <a16:creationId xmlns:a16="http://schemas.microsoft.com/office/drawing/2014/main" id="{81989FE2-D750-C1BB-9757-83724EA015F4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7487" y="1286012"/>
              <a:ext cx="112362" cy="112230"/>
            </a:xfrm>
            <a:prstGeom prst="rect">
              <a:avLst/>
            </a:prstGeom>
          </p:spPr>
        </p:pic>
        <p:pic>
          <p:nvPicPr>
            <p:cNvPr id="235" name="object 20">
              <a:extLst>
                <a:ext uri="{FF2B5EF4-FFF2-40B4-BE49-F238E27FC236}">
                  <a16:creationId xmlns:a16="http://schemas.microsoft.com/office/drawing/2014/main" id="{DAEE249A-1250-F546-6816-C95342473C87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0132" y="1041212"/>
              <a:ext cx="112381" cy="112249"/>
            </a:xfrm>
            <a:prstGeom prst="rect">
              <a:avLst/>
            </a:prstGeom>
          </p:spPr>
        </p:pic>
        <p:pic>
          <p:nvPicPr>
            <p:cNvPr id="236" name="object 21">
              <a:extLst>
                <a:ext uri="{FF2B5EF4-FFF2-40B4-BE49-F238E27FC236}">
                  <a16:creationId xmlns:a16="http://schemas.microsoft.com/office/drawing/2014/main" id="{DCF6DD9B-7296-5C9A-6486-BFF86814BE87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2659" y="890039"/>
              <a:ext cx="112381" cy="112229"/>
            </a:xfrm>
            <a:prstGeom prst="rect">
              <a:avLst/>
            </a:prstGeom>
          </p:spPr>
        </p:pic>
      </p:grpSp>
      <p:sp>
        <p:nvSpPr>
          <p:cNvPr id="2" name="object 26">
            <a:extLst>
              <a:ext uri="{FF2B5EF4-FFF2-40B4-BE49-F238E27FC236}">
                <a16:creationId xmlns:a16="http://schemas.microsoft.com/office/drawing/2014/main" id="{E647DD09-D047-9106-FF67-27596034C655}"/>
              </a:ext>
            </a:extLst>
          </p:cNvPr>
          <p:cNvSpPr/>
          <p:nvPr userDrawn="1"/>
        </p:nvSpPr>
        <p:spPr>
          <a:xfrm>
            <a:off x="12065408" y="8616315"/>
            <a:ext cx="6223000" cy="1784985"/>
          </a:xfrm>
          <a:custGeom>
            <a:avLst/>
            <a:gdLst/>
            <a:ahLst/>
            <a:cxnLst/>
            <a:rect l="l" t="t" r="r" b="b"/>
            <a:pathLst>
              <a:path w="6223000" h="1784984">
                <a:moveTo>
                  <a:pt x="2949061" y="1784863"/>
                </a:moveTo>
                <a:lnTo>
                  <a:pt x="3002391" y="1784833"/>
                </a:lnTo>
                <a:lnTo>
                  <a:pt x="3055114" y="1784323"/>
                </a:lnTo>
                <a:lnTo>
                  <a:pt x="3107234" y="1783343"/>
                </a:lnTo>
                <a:lnTo>
                  <a:pt x="3158752" y="1781905"/>
                </a:lnTo>
                <a:lnTo>
                  <a:pt x="3209670" y="1780017"/>
                </a:lnTo>
                <a:lnTo>
                  <a:pt x="3259992" y="1777692"/>
                </a:lnTo>
                <a:lnTo>
                  <a:pt x="3309718" y="1774939"/>
                </a:lnTo>
                <a:lnTo>
                  <a:pt x="3358852" y="1771768"/>
                </a:lnTo>
                <a:lnTo>
                  <a:pt x="3407396" y="1768190"/>
                </a:lnTo>
                <a:lnTo>
                  <a:pt x="3455351" y="1764216"/>
                </a:lnTo>
                <a:lnTo>
                  <a:pt x="3502721" y="1759855"/>
                </a:lnTo>
                <a:lnTo>
                  <a:pt x="3549508" y="1755119"/>
                </a:lnTo>
                <a:lnTo>
                  <a:pt x="3595713" y="1750017"/>
                </a:lnTo>
                <a:lnTo>
                  <a:pt x="3641339" y="1744561"/>
                </a:lnTo>
                <a:lnTo>
                  <a:pt x="3686388" y="1738760"/>
                </a:lnTo>
                <a:lnTo>
                  <a:pt x="3730864" y="1732625"/>
                </a:lnTo>
                <a:lnTo>
                  <a:pt x="3774767" y="1726167"/>
                </a:lnTo>
                <a:lnTo>
                  <a:pt x="3818100" y="1719396"/>
                </a:lnTo>
                <a:lnTo>
                  <a:pt x="3860866" y="1712321"/>
                </a:lnTo>
                <a:lnTo>
                  <a:pt x="3903067" y="1704955"/>
                </a:lnTo>
                <a:lnTo>
                  <a:pt x="3944704" y="1697306"/>
                </a:lnTo>
                <a:lnTo>
                  <a:pt x="3985781" y="1689386"/>
                </a:lnTo>
                <a:lnTo>
                  <a:pt x="4026300" y="1681205"/>
                </a:lnTo>
                <a:lnTo>
                  <a:pt x="4066262" y="1672774"/>
                </a:lnTo>
                <a:lnTo>
                  <a:pt x="4105671" y="1664102"/>
                </a:lnTo>
                <a:lnTo>
                  <a:pt x="4144528" y="1655200"/>
                </a:lnTo>
                <a:lnTo>
                  <a:pt x="4182835" y="1646079"/>
                </a:lnTo>
                <a:lnTo>
                  <a:pt x="4220596" y="1636750"/>
                </a:lnTo>
                <a:lnTo>
                  <a:pt x="4257812" y="1627221"/>
                </a:lnTo>
                <a:lnTo>
                  <a:pt x="4330619" y="1607611"/>
                </a:lnTo>
                <a:lnTo>
                  <a:pt x="4401274" y="1587332"/>
                </a:lnTo>
                <a:lnTo>
                  <a:pt x="4469796" y="1566467"/>
                </a:lnTo>
                <a:lnTo>
                  <a:pt x="4536203" y="1545100"/>
                </a:lnTo>
                <a:lnTo>
                  <a:pt x="4600512" y="1523315"/>
                </a:lnTo>
                <a:lnTo>
                  <a:pt x="4662744" y="1501194"/>
                </a:lnTo>
                <a:lnTo>
                  <a:pt x="4722914" y="1478822"/>
                </a:lnTo>
                <a:lnTo>
                  <a:pt x="4781043" y="1456281"/>
                </a:lnTo>
                <a:lnTo>
                  <a:pt x="4837148" y="1433654"/>
                </a:lnTo>
                <a:lnTo>
                  <a:pt x="4891247" y="1411027"/>
                </a:lnTo>
                <a:lnTo>
                  <a:pt x="4943358" y="1388480"/>
                </a:lnTo>
                <a:lnTo>
                  <a:pt x="4993500" y="1366099"/>
                </a:lnTo>
                <a:lnTo>
                  <a:pt x="5041691" y="1343967"/>
                </a:lnTo>
                <a:lnTo>
                  <a:pt x="5087950" y="1322166"/>
                </a:lnTo>
                <a:lnTo>
                  <a:pt x="5132294" y="1300781"/>
                </a:lnTo>
                <a:lnTo>
                  <a:pt x="5174741" y="1279895"/>
                </a:lnTo>
                <a:lnTo>
                  <a:pt x="5215310" y="1259590"/>
                </a:lnTo>
                <a:lnTo>
                  <a:pt x="5254020" y="1239951"/>
                </a:lnTo>
                <a:lnTo>
                  <a:pt x="5308637" y="1211923"/>
                </a:lnTo>
                <a:lnTo>
                  <a:pt x="5353177" y="1188033"/>
                </a:lnTo>
                <a:lnTo>
                  <a:pt x="5396868" y="1162714"/>
                </a:lnTo>
                <a:lnTo>
                  <a:pt x="5439677" y="1135992"/>
                </a:lnTo>
                <a:lnTo>
                  <a:pt x="5481571" y="1107890"/>
                </a:lnTo>
                <a:lnTo>
                  <a:pt x="5522515" y="1078433"/>
                </a:lnTo>
                <a:lnTo>
                  <a:pt x="5562477" y="1047643"/>
                </a:lnTo>
                <a:lnTo>
                  <a:pt x="5601422" y="1015546"/>
                </a:lnTo>
                <a:lnTo>
                  <a:pt x="5639317" y="982165"/>
                </a:lnTo>
                <a:lnTo>
                  <a:pt x="5676129" y="947524"/>
                </a:lnTo>
                <a:lnTo>
                  <a:pt x="5709875" y="914266"/>
                </a:lnTo>
                <a:lnTo>
                  <a:pt x="5743233" y="880498"/>
                </a:lnTo>
                <a:lnTo>
                  <a:pt x="5776198" y="846219"/>
                </a:lnTo>
                <a:lnTo>
                  <a:pt x="5808767" y="811425"/>
                </a:lnTo>
                <a:lnTo>
                  <a:pt x="5840933" y="776115"/>
                </a:lnTo>
                <a:lnTo>
                  <a:pt x="5872693" y="740285"/>
                </a:lnTo>
                <a:lnTo>
                  <a:pt x="5904041" y="703933"/>
                </a:lnTo>
                <a:lnTo>
                  <a:pt x="5934973" y="667056"/>
                </a:lnTo>
                <a:lnTo>
                  <a:pt x="5965483" y="629652"/>
                </a:lnTo>
                <a:lnTo>
                  <a:pt x="5995567" y="591718"/>
                </a:lnTo>
                <a:lnTo>
                  <a:pt x="6025220" y="553253"/>
                </a:lnTo>
                <a:lnTo>
                  <a:pt x="6054438" y="514252"/>
                </a:lnTo>
                <a:lnTo>
                  <a:pt x="6083215" y="474714"/>
                </a:lnTo>
                <a:lnTo>
                  <a:pt x="6111546" y="434637"/>
                </a:lnTo>
                <a:lnTo>
                  <a:pt x="6139427" y="394017"/>
                </a:lnTo>
                <a:lnTo>
                  <a:pt x="6166853" y="352852"/>
                </a:lnTo>
                <a:lnTo>
                  <a:pt x="6193820" y="311139"/>
                </a:lnTo>
                <a:lnTo>
                  <a:pt x="6220321" y="268877"/>
                </a:lnTo>
                <a:lnTo>
                  <a:pt x="6222592" y="265143"/>
                </a:lnTo>
                <a:lnTo>
                  <a:pt x="6222592" y="0"/>
                </a:lnTo>
                <a:lnTo>
                  <a:pt x="6217341" y="6539"/>
                </a:lnTo>
                <a:lnTo>
                  <a:pt x="6186864" y="43410"/>
                </a:lnTo>
                <a:lnTo>
                  <a:pt x="6155870" y="79840"/>
                </a:lnTo>
                <a:lnTo>
                  <a:pt x="6124367" y="115830"/>
                </a:lnTo>
                <a:lnTo>
                  <a:pt x="6092359" y="151378"/>
                </a:lnTo>
                <a:lnTo>
                  <a:pt x="6059856" y="186481"/>
                </a:lnTo>
                <a:lnTo>
                  <a:pt x="6026862" y="221140"/>
                </a:lnTo>
                <a:lnTo>
                  <a:pt x="5993386" y="255352"/>
                </a:lnTo>
                <a:lnTo>
                  <a:pt x="5959433" y="289115"/>
                </a:lnTo>
                <a:lnTo>
                  <a:pt x="5925011" y="322430"/>
                </a:lnTo>
                <a:lnTo>
                  <a:pt x="5890127" y="355293"/>
                </a:lnTo>
                <a:lnTo>
                  <a:pt x="5854787" y="387704"/>
                </a:lnTo>
                <a:lnTo>
                  <a:pt x="5818998" y="419661"/>
                </a:lnTo>
                <a:lnTo>
                  <a:pt x="5782766" y="451163"/>
                </a:lnTo>
                <a:lnTo>
                  <a:pt x="5746099" y="482209"/>
                </a:lnTo>
                <a:lnTo>
                  <a:pt x="5709004" y="512796"/>
                </a:lnTo>
                <a:lnTo>
                  <a:pt x="5671486" y="542924"/>
                </a:lnTo>
                <a:lnTo>
                  <a:pt x="5633554" y="572592"/>
                </a:lnTo>
                <a:lnTo>
                  <a:pt x="5595213" y="601797"/>
                </a:lnTo>
                <a:lnTo>
                  <a:pt x="5556471" y="630538"/>
                </a:lnTo>
                <a:lnTo>
                  <a:pt x="5517334" y="658814"/>
                </a:lnTo>
                <a:lnTo>
                  <a:pt x="5477809" y="686623"/>
                </a:lnTo>
                <a:lnTo>
                  <a:pt x="5437903" y="713965"/>
                </a:lnTo>
                <a:lnTo>
                  <a:pt x="5397623" y="740837"/>
                </a:lnTo>
                <a:lnTo>
                  <a:pt x="5356975" y="767239"/>
                </a:lnTo>
                <a:lnTo>
                  <a:pt x="5315966" y="793168"/>
                </a:lnTo>
                <a:lnTo>
                  <a:pt x="5274604" y="818623"/>
                </a:lnTo>
                <a:lnTo>
                  <a:pt x="5232894" y="843604"/>
                </a:lnTo>
                <a:lnTo>
                  <a:pt x="5190844" y="868108"/>
                </a:lnTo>
                <a:lnTo>
                  <a:pt x="5148460" y="892134"/>
                </a:lnTo>
                <a:lnTo>
                  <a:pt x="5105749" y="915681"/>
                </a:lnTo>
                <a:lnTo>
                  <a:pt x="5062718" y="938747"/>
                </a:lnTo>
                <a:lnTo>
                  <a:pt x="5019374" y="961330"/>
                </a:lnTo>
                <a:lnTo>
                  <a:pt x="4975724" y="983430"/>
                </a:lnTo>
                <a:lnTo>
                  <a:pt x="4931774" y="1005046"/>
                </a:lnTo>
                <a:lnTo>
                  <a:pt x="4887531" y="1026174"/>
                </a:lnTo>
                <a:lnTo>
                  <a:pt x="4843002" y="1046815"/>
                </a:lnTo>
                <a:lnTo>
                  <a:pt x="4798193" y="1066967"/>
                </a:lnTo>
                <a:lnTo>
                  <a:pt x="4753112" y="1086628"/>
                </a:lnTo>
                <a:lnTo>
                  <a:pt x="4707765" y="1105796"/>
                </a:lnTo>
                <a:lnTo>
                  <a:pt x="4662160" y="1124472"/>
                </a:lnTo>
                <a:lnTo>
                  <a:pt x="4616302" y="1142652"/>
                </a:lnTo>
                <a:lnTo>
                  <a:pt x="4570199" y="1160336"/>
                </a:lnTo>
                <a:lnTo>
                  <a:pt x="4523857" y="1177522"/>
                </a:lnTo>
                <a:lnTo>
                  <a:pt x="4477283" y="1194209"/>
                </a:lnTo>
                <a:lnTo>
                  <a:pt x="4430484" y="1210395"/>
                </a:lnTo>
                <a:lnTo>
                  <a:pt x="4383467" y="1226079"/>
                </a:lnTo>
                <a:lnTo>
                  <a:pt x="4336239" y="1241259"/>
                </a:lnTo>
                <a:lnTo>
                  <a:pt x="4288806" y="1255935"/>
                </a:lnTo>
                <a:lnTo>
                  <a:pt x="4241175" y="1270104"/>
                </a:lnTo>
                <a:lnTo>
                  <a:pt x="4193353" y="1283766"/>
                </a:lnTo>
                <a:lnTo>
                  <a:pt x="4145347" y="1296918"/>
                </a:lnTo>
                <a:lnTo>
                  <a:pt x="4097163" y="1309560"/>
                </a:lnTo>
                <a:lnTo>
                  <a:pt x="4048808" y="1321690"/>
                </a:lnTo>
                <a:lnTo>
                  <a:pt x="4000290" y="1333306"/>
                </a:lnTo>
                <a:lnTo>
                  <a:pt x="3951614" y="1344407"/>
                </a:lnTo>
                <a:lnTo>
                  <a:pt x="3902788" y="1354992"/>
                </a:lnTo>
                <a:lnTo>
                  <a:pt x="3853819" y="1365060"/>
                </a:lnTo>
                <a:lnTo>
                  <a:pt x="3804712" y="1374608"/>
                </a:lnTo>
                <a:lnTo>
                  <a:pt x="3755476" y="1383636"/>
                </a:lnTo>
                <a:lnTo>
                  <a:pt x="3706116" y="1392142"/>
                </a:lnTo>
                <a:lnTo>
                  <a:pt x="3656640" y="1400124"/>
                </a:lnTo>
                <a:lnTo>
                  <a:pt x="3607054" y="1407582"/>
                </a:lnTo>
                <a:lnTo>
                  <a:pt x="2306694" y="1476714"/>
                </a:lnTo>
                <a:lnTo>
                  <a:pt x="1148631" y="1382026"/>
                </a:lnTo>
                <a:lnTo>
                  <a:pt x="318016" y="1239882"/>
                </a:lnTo>
                <a:lnTo>
                  <a:pt x="0" y="1166642"/>
                </a:lnTo>
                <a:lnTo>
                  <a:pt x="3132" y="1175312"/>
                </a:lnTo>
                <a:lnTo>
                  <a:pt x="54879" y="1191075"/>
                </a:lnTo>
                <a:lnTo>
                  <a:pt x="107009" y="1207815"/>
                </a:lnTo>
                <a:lnTo>
                  <a:pt x="159520" y="1225526"/>
                </a:lnTo>
                <a:lnTo>
                  <a:pt x="212415" y="1244199"/>
                </a:lnTo>
                <a:lnTo>
                  <a:pt x="292564" y="1272823"/>
                </a:lnTo>
                <a:lnTo>
                  <a:pt x="372013" y="1300539"/>
                </a:lnTo>
                <a:lnTo>
                  <a:pt x="450765" y="1327359"/>
                </a:lnTo>
                <a:lnTo>
                  <a:pt x="528822" y="1353292"/>
                </a:lnTo>
                <a:lnTo>
                  <a:pt x="606185" y="1378349"/>
                </a:lnTo>
                <a:lnTo>
                  <a:pt x="682859" y="1402540"/>
                </a:lnTo>
                <a:lnTo>
                  <a:pt x="758844" y="1425876"/>
                </a:lnTo>
                <a:lnTo>
                  <a:pt x="834143" y="1448368"/>
                </a:lnTo>
                <a:lnTo>
                  <a:pt x="908758" y="1470024"/>
                </a:lnTo>
                <a:lnTo>
                  <a:pt x="982692" y="1490857"/>
                </a:lnTo>
                <a:lnTo>
                  <a:pt x="1055946" y="1510877"/>
                </a:lnTo>
                <a:lnTo>
                  <a:pt x="1128524" y="1530093"/>
                </a:lnTo>
                <a:lnTo>
                  <a:pt x="1200427" y="1548516"/>
                </a:lnTo>
                <a:lnTo>
                  <a:pt x="1271657" y="1566158"/>
                </a:lnTo>
                <a:lnTo>
                  <a:pt x="1342218" y="1583027"/>
                </a:lnTo>
                <a:lnTo>
                  <a:pt x="1412111" y="1599135"/>
                </a:lnTo>
                <a:lnTo>
                  <a:pt x="1481338" y="1614492"/>
                </a:lnTo>
                <a:lnTo>
                  <a:pt x="1549902" y="1629108"/>
                </a:lnTo>
                <a:lnTo>
                  <a:pt x="1617805" y="1642994"/>
                </a:lnTo>
                <a:lnTo>
                  <a:pt x="1685049" y="1656161"/>
                </a:lnTo>
                <a:lnTo>
                  <a:pt x="1751637" y="1668618"/>
                </a:lnTo>
                <a:lnTo>
                  <a:pt x="1817571" y="1680376"/>
                </a:lnTo>
                <a:lnTo>
                  <a:pt x="1882853" y="1691446"/>
                </a:lnTo>
                <a:lnTo>
                  <a:pt x="1947485" y="1701838"/>
                </a:lnTo>
                <a:lnTo>
                  <a:pt x="2011470" y="1711562"/>
                </a:lnTo>
                <a:lnTo>
                  <a:pt x="2074810" y="1720629"/>
                </a:lnTo>
                <a:lnTo>
                  <a:pt x="2137508" y="1729050"/>
                </a:lnTo>
                <a:lnTo>
                  <a:pt x="2199565" y="1736834"/>
                </a:lnTo>
                <a:lnTo>
                  <a:pt x="2260984" y="1743992"/>
                </a:lnTo>
                <a:lnTo>
                  <a:pt x="2321766" y="1750534"/>
                </a:lnTo>
                <a:lnTo>
                  <a:pt x="2381916" y="1756472"/>
                </a:lnTo>
                <a:lnTo>
                  <a:pt x="2441434" y="1761815"/>
                </a:lnTo>
                <a:lnTo>
                  <a:pt x="2500322" y="1766574"/>
                </a:lnTo>
                <a:lnTo>
                  <a:pt x="2558584" y="1770759"/>
                </a:lnTo>
                <a:lnTo>
                  <a:pt x="2616222" y="1774380"/>
                </a:lnTo>
                <a:lnTo>
                  <a:pt x="2673237" y="1777449"/>
                </a:lnTo>
                <a:lnTo>
                  <a:pt x="2729633" y="1779975"/>
                </a:lnTo>
                <a:lnTo>
                  <a:pt x="2785411" y="1781969"/>
                </a:lnTo>
                <a:lnTo>
                  <a:pt x="2840573" y="1783441"/>
                </a:lnTo>
                <a:lnTo>
                  <a:pt x="2895122" y="1784403"/>
                </a:lnTo>
                <a:lnTo>
                  <a:pt x="2949061" y="1784863"/>
                </a:lnTo>
                <a:close/>
              </a:path>
            </a:pathLst>
          </a:custGeom>
          <a:solidFill>
            <a:srgbClr val="A007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7">
            <a:extLst>
              <a:ext uri="{FF2B5EF4-FFF2-40B4-BE49-F238E27FC236}">
                <a16:creationId xmlns:a16="http://schemas.microsoft.com/office/drawing/2014/main" id="{91DDA269-9292-2451-DBD7-5284624A0D54}"/>
              </a:ext>
            </a:extLst>
          </p:cNvPr>
          <p:cNvSpPr/>
          <p:nvPr userDrawn="1"/>
        </p:nvSpPr>
        <p:spPr>
          <a:xfrm>
            <a:off x="9241177" y="9639300"/>
            <a:ext cx="8364220" cy="890269"/>
          </a:xfrm>
          <a:custGeom>
            <a:avLst/>
            <a:gdLst/>
            <a:ahLst/>
            <a:cxnLst/>
            <a:rect l="l" t="t" r="r" b="b"/>
            <a:pathLst>
              <a:path w="8364219" h="890270">
                <a:moveTo>
                  <a:pt x="1854740" y="742949"/>
                </a:moveTo>
                <a:lnTo>
                  <a:pt x="5815304" y="742949"/>
                </a:lnTo>
                <a:lnTo>
                  <a:pt x="5643037" y="739139"/>
                </a:lnTo>
                <a:lnTo>
                  <a:pt x="5464636" y="731519"/>
                </a:lnTo>
                <a:lnTo>
                  <a:pt x="5403794" y="726439"/>
                </a:lnTo>
                <a:lnTo>
                  <a:pt x="5342260" y="722629"/>
                </a:lnTo>
                <a:lnTo>
                  <a:pt x="5280031" y="717549"/>
                </a:lnTo>
                <a:lnTo>
                  <a:pt x="5153478" y="704849"/>
                </a:lnTo>
                <a:lnTo>
                  <a:pt x="5024114" y="689609"/>
                </a:lnTo>
                <a:lnTo>
                  <a:pt x="4891918" y="671829"/>
                </a:lnTo>
                <a:lnTo>
                  <a:pt x="4824752" y="661669"/>
                </a:lnTo>
                <a:lnTo>
                  <a:pt x="4688268" y="638809"/>
                </a:lnTo>
                <a:lnTo>
                  <a:pt x="4548899" y="613409"/>
                </a:lnTo>
                <a:lnTo>
                  <a:pt x="4406623" y="585469"/>
                </a:lnTo>
                <a:lnTo>
                  <a:pt x="4334389" y="568959"/>
                </a:lnTo>
                <a:lnTo>
                  <a:pt x="4261420" y="553719"/>
                </a:lnTo>
                <a:lnTo>
                  <a:pt x="4113268" y="518159"/>
                </a:lnTo>
                <a:lnTo>
                  <a:pt x="3962146" y="480059"/>
                </a:lnTo>
                <a:lnTo>
                  <a:pt x="3729848" y="415289"/>
                </a:lnTo>
                <a:lnTo>
                  <a:pt x="3490747" y="342899"/>
                </a:lnTo>
                <a:lnTo>
                  <a:pt x="3327532" y="289559"/>
                </a:lnTo>
                <a:lnTo>
                  <a:pt x="3244773" y="260349"/>
                </a:lnTo>
                <a:lnTo>
                  <a:pt x="3161241" y="232409"/>
                </a:lnTo>
                <a:lnTo>
                  <a:pt x="3016326" y="180339"/>
                </a:lnTo>
                <a:lnTo>
                  <a:pt x="2956217" y="160019"/>
                </a:lnTo>
                <a:lnTo>
                  <a:pt x="2896607" y="140969"/>
                </a:lnTo>
                <a:lnTo>
                  <a:pt x="2778880" y="107949"/>
                </a:lnTo>
                <a:lnTo>
                  <a:pt x="2720762" y="92709"/>
                </a:lnTo>
                <a:lnTo>
                  <a:pt x="2663139" y="78739"/>
                </a:lnTo>
                <a:lnTo>
                  <a:pt x="2606011" y="66039"/>
                </a:lnTo>
                <a:lnTo>
                  <a:pt x="2549377" y="54609"/>
                </a:lnTo>
                <a:lnTo>
                  <a:pt x="2437587" y="34289"/>
                </a:lnTo>
                <a:lnTo>
                  <a:pt x="2327762" y="19049"/>
                </a:lnTo>
                <a:lnTo>
                  <a:pt x="2219894" y="8889"/>
                </a:lnTo>
                <a:lnTo>
                  <a:pt x="2166692" y="5079"/>
                </a:lnTo>
                <a:lnTo>
                  <a:pt x="2061747" y="0"/>
                </a:lnTo>
                <a:lnTo>
                  <a:pt x="1958742" y="0"/>
                </a:lnTo>
                <a:lnTo>
                  <a:pt x="1857670" y="2539"/>
                </a:lnTo>
                <a:lnTo>
                  <a:pt x="1709671" y="13969"/>
                </a:lnTo>
                <a:lnTo>
                  <a:pt x="1613400" y="26669"/>
                </a:lnTo>
                <a:lnTo>
                  <a:pt x="1565981" y="34289"/>
                </a:lnTo>
                <a:lnTo>
                  <a:pt x="1472569" y="52069"/>
                </a:lnTo>
                <a:lnTo>
                  <a:pt x="1381055" y="72389"/>
                </a:lnTo>
                <a:lnTo>
                  <a:pt x="1336008" y="83819"/>
                </a:lnTo>
                <a:lnTo>
                  <a:pt x="1247326" y="109219"/>
                </a:lnTo>
                <a:lnTo>
                  <a:pt x="1160525" y="137159"/>
                </a:lnTo>
                <a:lnTo>
                  <a:pt x="1075596" y="167639"/>
                </a:lnTo>
                <a:lnTo>
                  <a:pt x="992533" y="200659"/>
                </a:lnTo>
                <a:lnTo>
                  <a:pt x="951699" y="218439"/>
                </a:lnTo>
                <a:lnTo>
                  <a:pt x="911328" y="237489"/>
                </a:lnTo>
                <a:lnTo>
                  <a:pt x="871421" y="255269"/>
                </a:lnTo>
                <a:lnTo>
                  <a:pt x="831975" y="275589"/>
                </a:lnTo>
                <a:lnTo>
                  <a:pt x="792991" y="294639"/>
                </a:lnTo>
                <a:lnTo>
                  <a:pt x="754466" y="316229"/>
                </a:lnTo>
                <a:lnTo>
                  <a:pt x="716401" y="336549"/>
                </a:lnTo>
                <a:lnTo>
                  <a:pt x="641645" y="379729"/>
                </a:lnTo>
                <a:lnTo>
                  <a:pt x="568716" y="425449"/>
                </a:lnTo>
                <a:lnTo>
                  <a:pt x="532935" y="448309"/>
                </a:lnTo>
                <a:lnTo>
                  <a:pt x="462732" y="496569"/>
                </a:lnTo>
                <a:lnTo>
                  <a:pt x="428310" y="520699"/>
                </a:lnTo>
                <a:lnTo>
                  <a:pt x="394339" y="546099"/>
                </a:lnTo>
                <a:lnTo>
                  <a:pt x="360818" y="571499"/>
                </a:lnTo>
                <a:lnTo>
                  <a:pt x="327747" y="596899"/>
                </a:lnTo>
                <a:lnTo>
                  <a:pt x="295125" y="623569"/>
                </a:lnTo>
                <a:lnTo>
                  <a:pt x="262950" y="648969"/>
                </a:lnTo>
                <a:lnTo>
                  <a:pt x="231223" y="675639"/>
                </a:lnTo>
                <a:lnTo>
                  <a:pt x="199941" y="702309"/>
                </a:lnTo>
                <a:lnTo>
                  <a:pt x="198540" y="703579"/>
                </a:lnTo>
                <a:lnTo>
                  <a:pt x="1391143" y="703579"/>
                </a:lnTo>
                <a:lnTo>
                  <a:pt x="1449822" y="704849"/>
                </a:lnTo>
                <a:lnTo>
                  <a:pt x="1509450" y="707389"/>
                </a:lnTo>
                <a:lnTo>
                  <a:pt x="1570033" y="711199"/>
                </a:lnTo>
                <a:lnTo>
                  <a:pt x="1631576" y="716279"/>
                </a:lnTo>
                <a:lnTo>
                  <a:pt x="1757564" y="728979"/>
                </a:lnTo>
                <a:lnTo>
                  <a:pt x="1822020" y="737869"/>
                </a:lnTo>
                <a:lnTo>
                  <a:pt x="1854740" y="742949"/>
                </a:lnTo>
                <a:close/>
              </a:path>
              <a:path w="8364219" h="890270">
                <a:moveTo>
                  <a:pt x="2516123" y="890269"/>
                </a:moveTo>
                <a:lnTo>
                  <a:pt x="6843054" y="890269"/>
                </a:lnTo>
                <a:lnTo>
                  <a:pt x="6931121" y="861059"/>
                </a:lnTo>
                <a:lnTo>
                  <a:pt x="7114683" y="795019"/>
                </a:lnTo>
                <a:lnTo>
                  <a:pt x="7205233" y="759459"/>
                </a:lnTo>
                <a:lnTo>
                  <a:pt x="7339409" y="702309"/>
                </a:lnTo>
                <a:lnTo>
                  <a:pt x="7515035" y="621029"/>
                </a:lnTo>
                <a:lnTo>
                  <a:pt x="7601359" y="577849"/>
                </a:lnTo>
                <a:lnTo>
                  <a:pt x="7728875" y="509269"/>
                </a:lnTo>
                <a:lnTo>
                  <a:pt x="7853913" y="436879"/>
                </a:lnTo>
                <a:lnTo>
                  <a:pt x="7935831" y="386079"/>
                </a:lnTo>
                <a:lnTo>
                  <a:pt x="7976344" y="359409"/>
                </a:lnTo>
                <a:lnTo>
                  <a:pt x="8096041" y="279399"/>
                </a:lnTo>
                <a:lnTo>
                  <a:pt x="8135309" y="251459"/>
                </a:lnTo>
                <a:lnTo>
                  <a:pt x="8174255" y="222249"/>
                </a:lnTo>
                <a:lnTo>
                  <a:pt x="8212873" y="194309"/>
                </a:lnTo>
                <a:lnTo>
                  <a:pt x="8251158" y="165099"/>
                </a:lnTo>
                <a:lnTo>
                  <a:pt x="8289106" y="134619"/>
                </a:lnTo>
                <a:lnTo>
                  <a:pt x="8326712" y="105409"/>
                </a:lnTo>
                <a:lnTo>
                  <a:pt x="8363971" y="73659"/>
                </a:lnTo>
                <a:lnTo>
                  <a:pt x="8351323" y="80009"/>
                </a:lnTo>
                <a:lnTo>
                  <a:pt x="8338202" y="86359"/>
                </a:lnTo>
                <a:lnTo>
                  <a:pt x="8324608" y="92709"/>
                </a:lnTo>
                <a:lnTo>
                  <a:pt x="8310536" y="99059"/>
                </a:lnTo>
                <a:lnTo>
                  <a:pt x="8295984" y="106679"/>
                </a:lnTo>
                <a:lnTo>
                  <a:pt x="8280950" y="114299"/>
                </a:lnTo>
                <a:lnTo>
                  <a:pt x="8265431" y="121919"/>
                </a:lnTo>
                <a:lnTo>
                  <a:pt x="8249423" y="130809"/>
                </a:lnTo>
                <a:lnTo>
                  <a:pt x="8232926" y="138429"/>
                </a:lnTo>
                <a:lnTo>
                  <a:pt x="8161979" y="175259"/>
                </a:lnTo>
                <a:lnTo>
                  <a:pt x="8142989" y="185419"/>
                </a:lnTo>
                <a:lnTo>
                  <a:pt x="8123494" y="195579"/>
                </a:lnTo>
                <a:lnTo>
                  <a:pt x="8103489" y="205739"/>
                </a:lnTo>
                <a:lnTo>
                  <a:pt x="8082973" y="215899"/>
                </a:lnTo>
                <a:lnTo>
                  <a:pt x="8061942" y="226059"/>
                </a:lnTo>
                <a:lnTo>
                  <a:pt x="8040394" y="237489"/>
                </a:lnTo>
                <a:lnTo>
                  <a:pt x="8018327" y="247649"/>
                </a:lnTo>
                <a:lnTo>
                  <a:pt x="7995737" y="259079"/>
                </a:lnTo>
                <a:lnTo>
                  <a:pt x="7972623" y="270509"/>
                </a:lnTo>
                <a:lnTo>
                  <a:pt x="7948981" y="281939"/>
                </a:lnTo>
                <a:lnTo>
                  <a:pt x="7924809" y="293369"/>
                </a:lnTo>
                <a:lnTo>
                  <a:pt x="7874863" y="316229"/>
                </a:lnTo>
                <a:lnTo>
                  <a:pt x="7822764" y="339089"/>
                </a:lnTo>
                <a:lnTo>
                  <a:pt x="7795901" y="351789"/>
                </a:lnTo>
                <a:lnTo>
                  <a:pt x="7740534" y="374649"/>
                </a:lnTo>
                <a:lnTo>
                  <a:pt x="7712024" y="387349"/>
                </a:lnTo>
                <a:lnTo>
                  <a:pt x="7653340" y="410209"/>
                </a:lnTo>
                <a:lnTo>
                  <a:pt x="7623160" y="422909"/>
                </a:lnTo>
                <a:lnTo>
                  <a:pt x="7561111" y="445769"/>
                </a:lnTo>
                <a:lnTo>
                  <a:pt x="7529237" y="458469"/>
                </a:lnTo>
                <a:lnTo>
                  <a:pt x="7430184" y="492759"/>
                </a:lnTo>
                <a:lnTo>
                  <a:pt x="7325929" y="527049"/>
                </a:lnTo>
                <a:lnTo>
                  <a:pt x="7290009" y="537209"/>
                </a:lnTo>
                <a:lnTo>
                  <a:pt x="7253500" y="548639"/>
                </a:lnTo>
                <a:lnTo>
                  <a:pt x="7216400" y="558799"/>
                </a:lnTo>
                <a:lnTo>
                  <a:pt x="7178707" y="570229"/>
                </a:lnTo>
                <a:lnTo>
                  <a:pt x="7101527" y="590549"/>
                </a:lnTo>
                <a:lnTo>
                  <a:pt x="7062035" y="599439"/>
                </a:lnTo>
                <a:lnTo>
                  <a:pt x="6981236" y="619759"/>
                </a:lnTo>
                <a:lnTo>
                  <a:pt x="6855457" y="646429"/>
                </a:lnTo>
                <a:lnTo>
                  <a:pt x="6812298" y="654049"/>
                </a:lnTo>
                <a:lnTo>
                  <a:pt x="6768519" y="662939"/>
                </a:lnTo>
                <a:lnTo>
                  <a:pt x="6724117" y="670559"/>
                </a:lnTo>
                <a:lnTo>
                  <a:pt x="6679089" y="676909"/>
                </a:lnTo>
                <a:lnTo>
                  <a:pt x="6633433" y="684529"/>
                </a:lnTo>
                <a:lnTo>
                  <a:pt x="6444471" y="709929"/>
                </a:lnTo>
                <a:lnTo>
                  <a:pt x="6395633" y="715009"/>
                </a:lnTo>
                <a:lnTo>
                  <a:pt x="6346151" y="718819"/>
                </a:lnTo>
                <a:lnTo>
                  <a:pt x="6296021" y="723899"/>
                </a:lnTo>
                <a:lnTo>
                  <a:pt x="6193811" y="731519"/>
                </a:lnTo>
                <a:lnTo>
                  <a:pt x="6035576" y="739139"/>
                </a:lnTo>
                <a:lnTo>
                  <a:pt x="5871376" y="742949"/>
                </a:lnTo>
                <a:lnTo>
                  <a:pt x="1854740" y="742949"/>
                </a:lnTo>
                <a:lnTo>
                  <a:pt x="1953887" y="758189"/>
                </a:lnTo>
                <a:lnTo>
                  <a:pt x="2089727" y="783589"/>
                </a:lnTo>
                <a:lnTo>
                  <a:pt x="2229587" y="814069"/>
                </a:lnTo>
                <a:lnTo>
                  <a:pt x="2301039" y="831849"/>
                </a:lnTo>
                <a:lnTo>
                  <a:pt x="2373511" y="850899"/>
                </a:lnTo>
                <a:lnTo>
                  <a:pt x="2447012" y="871219"/>
                </a:lnTo>
                <a:lnTo>
                  <a:pt x="2490413" y="882649"/>
                </a:lnTo>
                <a:lnTo>
                  <a:pt x="2516123" y="890269"/>
                </a:lnTo>
                <a:close/>
              </a:path>
              <a:path w="8364219" h="890270">
                <a:moveTo>
                  <a:pt x="0" y="890269"/>
                </a:moveTo>
                <a:lnTo>
                  <a:pt x="321404" y="890269"/>
                </a:lnTo>
                <a:lnTo>
                  <a:pt x="328931" y="886459"/>
                </a:lnTo>
                <a:lnTo>
                  <a:pt x="408197" y="855979"/>
                </a:lnTo>
                <a:lnTo>
                  <a:pt x="490789" y="828039"/>
                </a:lnTo>
                <a:lnTo>
                  <a:pt x="621010" y="789939"/>
                </a:lnTo>
                <a:lnTo>
                  <a:pt x="666128" y="778509"/>
                </a:lnTo>
                <a:lnTo>
                  <a:pt x="758964" y="758189"/>
                </a:lnTo>
                <a:lnTo>
                  <a:pt x="855305" y="740409"/>
                </a:lnTo>
                <a:lnTo>
                  <a:pt x="904803" y="732789"/>
                </a:lnTo>
                <a:lnTo>
                  <a:pt x="1006485" y="720089"/>
                </a:lnTo>
                <a:lnTo>
                  <a:pt x="1058679" y="715009"/>
                </a:lnTo>
                <a:lnTo>
                  <a:pt x="1165802" y="707389"/>
                </a:lnTo>
                <a:lnTo>
                  <a:pt x="1220742" y="704849"/>
                </a:lnTo>
                <a:lnTo>
                  <a:pt x="1276608" y="703579"/>
                </a:lnTo>
                <a:lnTo>
                  <a:pt x="198540" y="703579"/>
                </a:lnTo>
                <a:lnTo>
                  <a:pt x="169105" y="730249"/>
                </a:lnTo>
                <a:lnTo>
                  <a:pt x="138713" y="756919"/>
                </a:lnTo>
                <a:lnTo>
                  <a:pt x="108764" y="784859"/>
                </a:lnTo>
                <a:lnTo>
                  <a:pt x="79258" y="812799"/>
                </a:lnTo>
                <a:lnTo>
                  <a:pt x="50193" y="840739"/>
                </a:lnTo>
                <a:lnTo>
                  <a:pt x="21569" y="868679"/>
                </a:lnTo>
                <a:lnTo>
                  <a:pt x="0" y="890269"/>
                </a:lnTo>
                <a:close/>
              </a:path>
            </a:pathLst>
          </a:custGeom>
          <a:solidFill>
            <a:srgbClr val="D5DAE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8039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270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2523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048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94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866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796636" y="0"/>
            <a:ext cx="3086100" cy="10287000"/>
          </a:xfrm>
          <a:custGeom>
            <a:avLst/>
            <a:gdLst/>
            <a:ahLst/>
            <a:cxnLst/>
            <a:rect l="l" t="t" r="r" b="b"/>
            <a:pathLst>
              <a:path w="3086100" h="10287000">
                <a:moveTo>
                  <a:pt x="30860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3086099" y="0"/>
                </a:lnTo>
                <a:lnTo>
                  <a:pt x="3086099" y="10286999"/>
                </a:lnTo>
                <a:close/>
              </a:path>
            </a:pathLst>
          </a:custGeom>
          <a:solidFill>
            <a:srgbClr val="001B7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548784" y="2037269"/>
            <a:ext cx="9082405" cy="4000500"/>
          </a:xfrm>
          <a:custGeom>
            <a:avLst/>
            <a:gdLst/>
            <a:ahLst/>
            <a:cxnLst/>
            <a:rect l="l" t="t" r="r" b="b"/>
            <a:pathLst>
              <a:path w="9082405" h="4000500">
                <a:moveTo>
                  <a:pt x="9081783" y="957999"/>
                </a:moveTo>
                <a:lnTo>
                  <a:pt x="9078366" y="906221"/>
                </a:lnTo>
                <a:lnTo>
                  <a:pt x="9068283" y="855751"/>
                </a:lnTo>
                <a:lnTo>
                  <a:pt x="9051785" y="807237"/>
                </a:lnTo>
                <a:lnTo>
                  <a:pt x="9029141" y="761263"/>
                </a:lnTo>
                <a:lnTo>
                  <a:pt x="9000592" y="718451"/>
                </a:lnTo>
                <a:lnTo>
                  <a:pt x="8966378" y="679411"/>
                </a:lnTo>
                <a:lnTo>
                  <a:pt x="8927351" y="645210"/>
                </a:lnTo>
                <a:lnTo>
                  <a:pt x="8884539" y="616661"/>
                </a:lnTo>
                <a:lnTo>
                  <a:pt x="8838565" y="594004"/>
                </a:lnTo>
                <a:lnTo>
                  <a:pt x="8790038" y="577519"/>
                </a:lnTo>
                <a:lnTo>
                  <a:pt x="8739581" y="567436"/>
                </a:lnTo>
                <a:lnTo>
                  <a:pt x="8687791" y="564019"/>
                </a:lnTo>
                <a:lnTo>
                  <a:pt x="3387204" y="564019"/>
                </a:lnTo>
                <a:lnTo>
                  <a:pt x="3382784" y="558800"/>
                </a:lnTo>
                <a:lnTo>
                  <a:pt x="3349790" y="533400"/>
                </a:lnTo>
                <a:lnTo>
                  <a:pt x="3316084" y="495300"/>
                </a:lnTo>
                <a:lnTo>
                  <a:pt x="3281718" y="469900"/>
                </a:lnTo>
                <a:lnTo>
                  <a:pt x="3246678" y="444500"/>
                </a:lnTo>
                <a:lnTo>
                  <a:pt x="3210991" y="419100"/>
                </a:lnTo>
                <a:lnTo>
                  <a:pt x="3174669" y="381000"/>
                </a:lnTo>
                <a:lnTo>
                  <a:pt x="3137725" y="355600"/>
                </a:lnTo>
                <a:lnTo>
                  <a:pt x="3100159" y="330200"/>
                </a:lnTo>
                <a:lnTo>
                  <a:pt x="3061995" y="304800"/>
                </a:lnTo>
                <a:lnTo>
                  <a:pt x="3023247" y="292100"/>
                </a:lnTo>
                <a:lnTo>
                  <a:pt x="2944050" y="241300"/>
                </a:lnTo>
                <a:lnTo>
                  <a:pt x="2903626" y="215900"/>
                </a:lnTo>
                <a:lnTo>
                  <a:pt x="2862669" y="203200"/>
                </a:lnTo>
                <a:lnTo>
                  <a:pt x="2821190" y="177800"/>
                </a:lnTo>
                <a:lnTo>
                  <a:pt x="2779204" y="165100"/>
                </a:lnTo>
                <a:lnTo>
                  <a:pt x="2736723" y="139700"/>
                </a:lnTo>
                <a:lnTo>
                  <a:pt x="2426614" y="50800"/>
                </a:lnTo>
                <a:lnTo>
                  <a:pt x="2380653" y="38100"/>
                </a:lnTo>
                <a:lnTo>
                  <a:pt x="2334323" y="38100"/>
                </a:lnTo>
                <a:lnTo>
                  <a:pt x="2287613" y="25400"/>
                </a:lnTo>
                <a:lnTo>
                  <a:pt x="2240559" y="25400"/>
                </a:lnTo>
                <a:lnTo>
                  <a:pt x="2193175" y="12700"/>
                </a:lnTo>
                <a:lnTo>
                  <a:pt x="2049119" y="12700"/>
                </a:lnTo>
                <a:lnTo>
                  <a:pt x="2000516" y="0"/>
                </a:lnTo>
                <a:lnTo>
                  <a:pt x="1951901" y="12700"/>
                </a:lnTo>
                <a:lnTo>
                  <a:pt x="1807845" y="12700"/>
                </a:lnTo>
                <a:lnTo>
                  <a:pt x="1760461" y="25400"/>
                </a:lnTo>
                <a:lnTo>
                  <a:pt x="1713407" y="25400"/>
                </a:lnTo>
                <a:lnTo>
                  <a:pt x="1666709" y="38100"/>
                </a:lnTo>
                <a:lnTo>
                  <a:pt x="1620367" y="38100"/>
                </a:lnTo>
                <a:lnTo>
                  <a:pt x="1574406" y="50800"/>
                </a:lnTo>
                <a:lnTo>
                  <a:pt x="1264310" y="139700"/>
                </a:lnTo>
                <a:lnTo>
                  <a:pt x="1221828" y="165100"/>
                </a:lnTo>
                <a:lnTo>
                  <a:pt x="1179842" y="177800"/>
                </a:lnTo>
                <a:lnTo>
                  <a:pt x="1138364" y="203200"/>
                </a:lnTo>
                <a:lnTo>
                  <a:pt x="1097394" y="215900"/>
                </a:lnTo>
                <a:lnTo>
                  <a:pt x="1056970" y="241300"/>
                </a:lnTo>
                <a:lnTo>
                  <a:pt x="977773" y="292100"/>
                </a:lnTo>
                <a:lnTo>
                  <a:pt x="939025" y="304800"/>
                </a:lnTo>
                <a:lnTo>
                  <a:pt x="900861" y="330200"/>
                </a:lnTo>
                <a:lnTo>
                  <a:pt x="863307" y="355600"/>
                </a:lnTo>
                <a:lnTo>
                  <a:pt x="826350" y="381000"/>
                </a:lnTo>
                <a:lnTo>
                  <a:pt x="790028" y="419100"/>
                </a:lnTo>
                <a:lnTo>
                  <a:pt x="754341" y="444500"/>
                </a:lnTo>
                <a:lnTo>
                  <a:pt x="719302" y="469900"/>
                </a:lnTo>
                <a:lnTo>
                  <a:pt x="684936" y="495300"/>
                </a:lnTo>
                <a:lnTo>
                  <a:pt x="651243" y="533400"/>
                </a:lnTo>
                <a:lnTo>
                  <a:pt x="618236" y="558800"/>
                </a:lnTo>
                <a:lnTo>
                  <a:pt x="585939" y="596900"/>
                </a:lnTo>
                <a:lnTo>
                  <a:pt x="554355" y="622300"/>
                </a:lnTo>
                <a:lnTo>
                  <a:pt x="523506" y="660400"/>
                </a:lnTo>
                <a:lnTo>
                  <a:pt x="493395" y="685800"/>
                </a:lnTo>
                <a:lnTo>
                  <a:pt x="464045" y="723900"/>
                </a:lnTo>
                <a:lnTo>
                  <a:pt x="435457" y="762000"/>
                </a:lnTo>
                <a:lnTo>
                  <a:pt x="407657" y="800100"/>
                </a:lnTo>
                <a:lnTo>
                  <a:pt x="380644" y="838200"/>
                </a:lnTo>
                <a:lnTo>
                  <a:pt x="354457" y="863600"/>
                </a:lnTo>
                <a:lnTo>
                  <a:pt x="329069" y="901700"/>
                </a:lnTo>
                <a:lnTo>
                  <a:pt x="304533" y="939800"/>
                </a:lnTo>
                <a:lnTo>
                  <a:pt x="280835" y="977900"/>
                </a:lnTo>
                <a:lnTo>
                  <a:pt x="258000" y="1028700"/>
                </a:lnTo>
                <a:lnTo>
                  <a:pt x="236042" y="1066800"/>
                </a:lnTo>
                <a:lnTo>
                  <a:pt x="214972" y="1104900"/>
                </a:lnTo>
                <a:lnTo>
                  <a:pt x="194805" y="1143000"/>
                </a:lnTo>
                <a:lnTo>
                  <a:pt x="175552" y="1181100"/>
                </a:lnTo>
                <a:lnTo>
                  <a:pt x="157213" y="1231900"/>
                </a:lnTo>
                <a:lnTo>
                  <a:pt x="139827" y="1270000"/>
                </a:lnTo>
                <a:lnTo>
                  <a:pt x="123380" y="1308100"/>
                </a:lnTo>
                <a:lnTo>
                  <a:pt x="107911" y="1358900"/>
                </a:lnTo>
                <a:lnTo>
                  <a:pt x="93408" y="1397000"/>
                </a:lnTo>
                <a:lnTo>
                  <a:pt x="79908" y="1447800"/>
                </a:lnTo>
                <a:lnTo>
                  <a:pt x="67411" y="1485900"/>
                </a:lnTo>
                <a:lnTo>
                  <a:pt x="55930" y="1536700"/>
                </a:lnTo>
                <a:lnTo>
                  <a:pt x="45478" y="1574800"/>
                </a:lnTo>
                <a:lnTo>
                  <a:pt x="36080" y="1625600"/>
                </a:lnTo>
                <a:lnTo>
                  <a:pt x="27724" y="1676400"/>
                </a:lnTo>
                <a:lnTo>
                  <a:pt x="20447" y="1714500"/>
                </a:lnTo>
                <a:lnTo>
                  <a:pt x="14262" y="1765300"/>
                </a:lnTo>
                <a:lnTo>
                  <a:pt x="9156" y="1816100"/>
                </a:lnTo>
                <a:lnTo>
                  <a:pt x="5168" y="1866900"/>
                </a:lnTo>
                <a:lnTo>
                  <a:pt x="2311" y="1905000"/>
                </a:lnTo>
                <a:lnTo>
                  <a:pt x="584" y="1955800"/>
                </a:lnTo>
                <a:lnTo>
                  <a:pt x="0" y="2006600"/>
                </a:lnTo>
                <a:lnTo>
                  <a:pt x="584" y="2057400"/>
                </a:lnTo>
                <a:lnTo>
                  <a:pt x="2311" y="2108200"/>
                </a:lnTo>
                <a:lnTo>
                  <a:pt x="5168" y="2146300"/>
                </a:lnTo>
                <a:lnTo>
                  <a:pt x="9156" y="2197100"/>
                </a:lnTo>
                <a:lnTo>
                  <a:pt x="14262" y="2247900"/>
                </a:lnTo>
                <a:lnTo>
                  <a:pt x="20447" y="2298700"/>
                </a:lnTo>
                <a:lnTo>
                  <a:pt x="27724" y="2336800"/>
                </a:lnTo>
                <a:lnTo>
                  <a:pt x="36080" y="2387600"/>
                </a:lnTo>
                <a:lnTo>
                  <a:pt x="45478" y="2438400"/>
                </a:lnTo>
                <a:lnTo>
                  <a:pt x="55930" y="2476500"/>
                </a:lnTo>
                <a:lnTo>
                  <a:pt x="67411" y="2527300"/>
                </a:lnTo>
                <a:lnTo>
                  <a:pt x="79908" y="2565400"/>
                </a:lnTo>
                <a:lnTo>
                  <a:pt x="93408" y="2616200"/>
                </a:lnTo>
                <a:lnTo>
                  <a:pt x="107911" y="2654300"/>
                </a:lnTo>
                <a:lnTo>
                  <a:pt x="123380" y="2705100"/>
                </a:lnTo>
                <a:lnTo>
                  <a:pt x="139827" y="2743200"/>
                </a:lnTo>
                <a:lnTo>
                  <a:pt x="157213" y="2781300"/>
                </a:lnTo>
                <a:lnTo>
                  <a:pt x="175552" y="2832100"/>
                </a:lnTo>
                <a:lnTo>
                  <a:pt x="194805" y="2870200"/>
                </a:lnTo>
                <a:lnTo>
                  <a:pt x="214972" y="2908300"/>
                </a:lnTo>
                <a:lnTo>
                  <a:pt x="236042" y="2946400"/>
                </a:lnTo>
                <a:lnTo>
                  <a:pt x="258000" y="2984500"/>
                </a:lnTo>
                <a:lnTo>
                  <a:pt x="280835" y="3035300"/>
                </a:lnTo>
                <a:lnTo>
                  <a:pt x="304533" y="3073400"/>
                </a:lnTo>
                <a:lnTo>
                  <a:pt x="329069" y="3111500"/>
                </a:lnTo>
                <a:lnTo>
                  <a:pt x="354457" y="3149600"/>
                </a:lnTo>
                <a:lnTo>
                  <a:pt x="380644" y="3175000"/>
                </a:lnTo>
                <a:lnTo>
                  <a:pt x="407657" y="3213100"/>
                </a:lnTo>
                <a:lnTo>
                  <a:pt x="435457" y="3251200"/>
                </a:lnTo>
                <a:lnTo>
                  <a:pt x="464045" y="3289300"/>
                </a:lnTo>
                <a:lnTo>
                  <a:pt x="493395" y="3327400"/>
                </a:lnTo>
                <a:lnTo>
                  <a:pt x="523506" y="3352800"/>
                </a:lnTo>
                <a:lnTo>
                  <a:pt x="554355" y="3390900"/>
                </a:lnTo>
                <a:lnTo>
                  <a:pt x="585939" y="3416300"/>
                </a:lnTo>
                <a:lnTo>
                  <a:pt x="618236" y="3454400"/>
                </a:lnTo>
                <a:lnTo>
                  <a:pt x="651243" y="3479800"/>
                </a:lnTo>
                <a:lnTo>
                  <a:pt x="684936" y="3517900"/>
                </a:lnTo>
                <a:lnTo>
                  <a:pt x="719302" y="3543300"/>
                </a:lnTo>
                <a:lnTo>
                  <a:pt x="754341" y="3568700"/>
                </a:lnTo>
                <a:lnTo>
                  <a:pt x="790028" y="3594100"/>
                </a:lnTo>
                <a:lnTo>
                  <a:pt x="826350" y="3632200"/>
                </a:lnTo>
                <a:lnTo>
                  <a:pt x="863307" y="3657600"/>
                </a:lnTo>
                <a:lnTo>
                  <a:pt x="900861" y="3683000"/>
                </a:lnTo>
                <a:lnTo>
                  <a:pt x="939025" y="3708400"/>
                </a:lnTo>
                <a:lnTo>
                  <a:pt x="977773" y="3721100"/>
                </a:lnTo>
                <a:lnTo>
                  <a:pt x="1017092" y="3746500"/>
                </a:lnTo>
                <a:lnTo>
                  <a:pt x="1097394" y="3797300"/>
                </a:lnTo>
                <a:lnTo>
                  <a:pt x="1138364" y="3810000"/>
                </a:lnTo>
                <a:lnTo>
                  <a:pt x="1179842" y="3835400"/>
                </a:lnTo>
                <a:lnTo>
                  <a:pt x="1264310" y="3860800"/>
                </a:lnTo>
                <a:lnTo>
                  <a:pt x="1307261" y="3886200"/>
                </a:lnTo>
                <a:lnTo>
                  <a:pt x="1620367" y="3975100"/>
                </a:lnTo>
                <a:lnTo>
                  <a:pt x="1666709" y="3975100"/>
                </a:lnTo>
                <a:lnTo>
                  <a:pt x="1713407" y="3987800"/>
                </a:lnTo>
                <a:lnTo>
                  <a:pt x="1760461" y="3987800"/>
                </a:lnTo>
                <a:lnTo>
                  <a:pt x="1807845" y="4000500"/>
                </a:lnTo>
                <a:lnTo>
                  <a:pt x="2193175" y="4000500"/>
                </a:lnTo>
                <a:lnTo>
                  <a:pt x="2240559" y="3987800"/>
                </a:lnTo>
                <a:lnTo>
                  <a:pt x="2287613" y="3987800"/>
                </a:lnTo>
                <a:lnTo>
                  <a:pt x="2334323" y="3975100"/>
                </a:lnTo>
                <a:lnTo>
                  <a:pt x="2380653" y="3975100"/>
                </a:lnTo>
                <a:lnTo>
                  <a:pt x="2693759" y="3886200"/>
                </a:lnTo>
                <a:lnTo>
                  <a:pt x="2736723" y="3860800"/>
                </a:lnTo>
                <a:lnTo>
                  <a:pt x="2821190" y="3835400"/>
                </a:lnTo>
                <a:lnTo>
                  <a:pt x="2862669" y="3810000"/>
                </a:lnTo>
                <a:lnTo>
                  <a:pt x="2903626" y="3797300"/>
                </a:lnTo>
                <a:lnTo>
                  <a:pt x="2983928" y="3746500"/>
                </a:lnTo>
                <a:lnTo>
                  <a:pt x="3023247" y="3721100"/>
                </a:lnTo>
                <a:lnTo>
                  <a:pt x="3061995" y="3708400"/>
                </a:lnTo>
                <a:lnTo>
                  <a:pt x="3100159" y="3683000"/>
                </a:lnTo>
                <a:lnTo>
                  <a:pt x="3137725" y="3657600"/>
                </a:lnTo>
                <a:lnTo>
                  <a:pt x="3174669" y="3632200"/>
                </a:lnTo>
                <a:lnTo>
                  <a:pt x="3210991" y="3594100"/>
                </a:lnTo>
                <a:lnTo>
                  <a:pt x="3246678" y="3568700"/>
                </a:lnTo>
                <a:lnTo>
                  <a:pt x="3281718" y="3543300"/>
                </a:lnTo>
                <a:lnTo>
                  <a:pt x="3316084" y="3517900"/>
                </a:lnTo>
                <a:lnTo>
                  <a:pt x="3349790" y="3479800"/>
                </a:lnTo>
                <a:lnTo>
                  <a:pt x="3382784" y="3454400"/>
                </a:lnTo>
                <a:lnTo>
                  <a:pt x="3415080" y="3416300"/>
                </a:lnTo>
                <a:lnTo>
                  <a:pt x="3446665" y="3390900"/>
                </a:lnTo>
                <a:lnTo>
                  <a:pt x="3477526" y="3352800"/>
                </a:lnTo>
                <a:lnTo>
                  <a:pt x="3507625" y="3327400"/>
                </a:lnTo>
                <a:lnTo>
                  <a:pt x="3536988" y="3289300"/>
                </a:lnTo>
                <a:lnTo>
                  <a:pt x="3565563" y="3251200"/>
                </a:lnTo>
                <a:lnTo>
                  <a:pt x="3593376" y="3213100"/>
                </a:lnTo>
                <a:lnTo>
                  <a:pt x="3620376" y="3175000"/>
                </a:lnTo>
                <a:lnTo>
                  <a:pt x="3646576" y="3149600"/>
                </a:lnTo>
                <a:lnTo>
                  <a:pt x="3671951" y="3111500"/>
                </a:lnTo>
                <a:lnTo>
                  <a:pt x="3696487" y="3073400"/>
                </a:lnTo>
                <a:lnTo>
                  <a:pt x="3720185" y="3035300"/>
                </a:lnTo>
                <a:lnTo>
                  <a:pt x="3743020" y="2984500"/>
                </a:lnTo>
                <a:lnTo>
                  <a:pt x="3764978" y="2946400"/>
                </a:lnTo>
                <a:lnTo>
                  <a:pt x="3786047" y="2908300"/>
                </a:lnTo>
                <a:lnTo>
                  <a:pt x="3806215" y="2870200"/>
                </a:lnTo>
                <a:lnTo>
                  <a:pt x="3825481" y="2832100"/>
                </a:lnTo>
                <a:lnTo>
                  <a:pt x="3843807" y="2781300"/>
                </a:lnTo>
                <a:lnTo>
                  <a:pt x="3861206" y="2743200"/>
                </a:lnTo>
                <a:lnTo>
                  <a:pt x="3877640" y="2705100"/>
                </a:lnTo>
                <a:lnTo>
                  <a:pt x="3893121" y="2654300"/>
                </a:lnTo>
                <a:lnTo>
                  <a:pt x="3907612" y="2616200"/>
                </a:lnTo>
                <a:lnTo>
                  <a:pt x="3921112" y="2565400"/>
                </a:lnTo>
                <a:lnTo>
                  <a:pt x="3933609" y="2527300"/>
                </a:lnTo>
                <a:lnTo>
                  <a:pt x="3945090" y="2476500"/>
                </a:lnTo>
                <a:lnTo>
                  <a:pt x="3955542" y="2438400"/>
                </a:lnTo>
                <a:lnTo>
                  <a:pt x="3964952" y="2387600"/>
                </a:lnTo>
                <a:lnTo>
                  <a:pt x="3973296" y="2336800"/>
                </a:lnTo>
                <a:lnTo>
                  <a:pt x="3980573" y="2298700"/>
                </a:lnTo>
                <a:lnTo>
                  <a:pt x="3986771" y="2247900"/>
                </a:lnTo>
                <a:lnTo>
                  <a:pt x="3991864" y="2197100"/>
                </a:lnTo>
                <a:lnTo>
                  <a:pt x="3995851" y="2146300"/>
                </a:lnTo>
                <a:lnTo>
                  <a:pt x="3998709" y="2108200"/>
                </a:lnTo>
                <a:lnTo>
                  <a:pt x="4000436" y="2057400"/>
                </a:lnTo>
                <a:lnTo>
                  <a:pt x="4001020" y="2006600"/>
                </a:lnTo>
                <a:lnTo>
                  <a:pt x="4000436" y="1955800"/>
                </a:lnTo>
                <a:lnTo>
                  <a:pt x="3998709" y="1905000"/>
                </a:lnTo>
                <a:lnTo>
                  <a:pt x="3995851" y="1866900"/>
                </a:lnTo>
                <a:lnTo>
                  <a:pt x="3991864" y="1816100"/>
                </a:lnTo>
                <a:lnTo>
                  <a:pt x="3986771" y="1765300"/>
                </a:lnTo>
                <a:lnTo>
                  <a:pt x="3980573" y="1714500"/>
                </a:lnTo>
                <a:lnTo>
                  <a:pt x="3973296" y="1676400"/>
                </a:lnTo>
                <a:lnTo>
                  <a:pt x="3964952" y="1625600"/>
                </a:lnTo>
                <a:lnTo>
                  <a:pt x="3955542" y="1574800"/>
                </a:lnTo>
                <a:lnTo>
                  <a:pt x="3945090" y="1536700"/>
                </a:lnTo>
                <a:lnTo>
                  <a:pt x="3933609" y="1485900"/>
                </a:lnTo>
                <a:lnTo>
                  <a:pt x="3921112" y="1447800"/>
                </a:lnTo>
                <a:lnTo>
                  <a:pt x="3907612" y="1397000"/>
                </a:lnTo>
                <a:lnTo>
                  <a:pt x="3893121" y="1358900"/>
                </a:lnTo>
                <a:lnTo>
                  <a:pt x="3891013" y="1351991"/>
                </a:lnTo>
                <a:lnTo>
                  <a:pt x="8687791" y="1351991"/>
                </a:lnTo>
                <a:lnTo>
                  <a:pt x="8739581" y="1348562"/>
                </a:lnTo>
                <a:lnTo>
                  <a:pt x="8790038" y="1338491"/>
                </a:lnTo>
                <a:lnTo>
                  <a:pt x="8838565" y="1321993"/>
                </a:lnTo>
                <a:lnTo>
                  <a:pt x="8884539" y="1299349"/>
                </a:lnTo>
                <a:lnTo>
                  <a:pt x="8927351" y="1270787"/>
                </a:lnTo>
                <a:lnTo>
                  <a:pt x="8966378" y="1236586"/>
                </a:lnTo>
                <a:lnTo>
                  <a:pt x="9000592" y="1197559"/>
                </a:lnTo>
                <a:lnTo>
                  <a:pt x="9029141" y="1154747"/>
                </a:lnTo>
                <a:lnTo>
                  <a:pt x="9051785" y="1108773"/>
                </a:lnTo>
                <a:lnTo>
                  <a:pt x="9068283" y="1060246"/>
                </a:lnTo>
                <a:lnTo>
                  <a:pt x="9078366" y="1009789"/>
                </a:lnTo>
                <a:lnTo>
                  <a:pt x="9081783" y="957999"/>
                </a:lnTo>
                <a:close/>
              </a:path>
            </a:pathLst>
          </a:custGeom>
          <a:solidFill>
            <a:srgbClr val="A0073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96637" y="2284589"/>
            <a:ext cx="3499209" cy="349920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21125" y="3539111"/>
            <a:ext cx="2532379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16300-0ABD-4D48-8E25-42E751270AD7}" type="datetime1">
              <a:rPr lang="en-US" smtClean="0"/>
              <a:t>10/9/2025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266C5-369E-6993-7C5B-4729379CB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9566910"/>
            <a:ext cx="4206240" cy="276999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09F93272-3717-4AC3-920E-3543FF8668AD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EFA4A-25A3-3FEA-FDD8-B17617A16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0" y="9566910"/>
            <a:ext cx="5852160" cy="276999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338AD-34A9-C3F1-A51E-8B5F07D3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167361" y="9566910"/>
            <a:ext cx="4206240" cy="276999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91D01E4A-608F-4ADE-886B-FA984A8E6B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3077E-A3F3-7A14-00E8-8B93C3640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159000"/>
            <a:ext cx="17526000" cy="492443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2CFC4EA-BC7F-241A-EBF3-7FF8A7BB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619500"/>
            <a:ext cx="17526000" cy="56388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2591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54C8D-F2C1-F143-F113-EBDA85F5C6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9566910"/>
            <a:ext cx="4206240" cy="276999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569929FF-AE3B-480C-B445-5F9E8C179D55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B9D15-EA6F-2FE4-F39B-025617E54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7920" y="9566910"/>
            <a:ext cx="5852160" cy="276999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DA521-24C4-8F6E-6E43-EB643E78C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167361" y="9566910"/>
            <a:ext cx="4206240" cy="276999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91D01E4A-608F-4ADE-886B-FA984A8E6B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60CD13-8A4C-778C-5A30-C227EC837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006600"/>
            <a:ext cx="17602200" cy="492443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D7DF03-70EB-5ECF-D790-822F252DE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2933700"/>
            <a:ext cx="8229600" cy="64008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899C951-500D-6A47-90A2-3A5497DFF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77400" y="2933700"/>
            <a:ext cx="8229600" cy="64008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6118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53B52-F384-4CAC-1386-BA0D6D5A0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019300"/>
            <a:ext cx="17602200" cy="984885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0DB59-5AA0-5AC7-559B-9B6B0202CB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84AC1-F872-03E3-687E-88E3EBAEDEE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F4C5C2B-4C1C-4289-969A-1438C637998D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EF78F-CA81-B36C-F66D-BA1D28D24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61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 userDrawn="1"/>
        </p:nvSpPr>
        <p:spPr>
          <a:xfrm>
            <a:off x="17489" y="0"/>
            <a:ext cx="18288000" cy="1791335"/>
          </a:xfrm>
          <a:custGeom>
            <a:avLst/>
            <a:gdLst/>
            <a:ahLst/>
            <a:cxnLst/>
            <a:rect l="l" t="t" r="r" b="b"/>
            <a:pathLst>
              <a:path w="18288000" h="1791335">
                <a:moveTo>
                  <a:pt x="18287998" y="1790988"/>
                </a:moveTo>
                <a:lnTo>
                  <a:pt x="0" y="1790988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790988"/>
                </a:lnTo>
                <a:close/>
              </a:path>
            </a:pathLst>
          </a:custGeom>
          <a:solidFill>
            <a:srgbClr val="09336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69397" y="255739"/>
            <a:ext cx="2285999" cy="135254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53787" y="332373"/>
            <a:ext cx="5095874" cy="130492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777874" y="147705"/>
            <a:ext cx="2510126" cy="1571624"/>
          </a:xfrm>
          <a:prstGeom prst="rect">
            <a:avLst/>
          </a:prstGeom>
        </p:spPr>
      </p:pic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7B4E7-1168-411C-B48E-EEE3C781A077}" type="datetime1">
              <a:rPr lang="en-US" smtClean="0"/>
              <a:t>10/9/2025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33" name="object 2">
            <a:extLst>
              <a:ext uri="{FF2B5EF4-FFF2-40B4-BE49-F238E27FC236}">
                <a16:creationId xmlns:a16="http://schemas.microsoft.com/office/drawing/2014/main" id="{0499ACF7-C1B2-FEA1-0BE3-31FBB1D168C9}"/>
              </a:ext>
            </a:extLst>
          </p:cNvPr>
          <p:cNvSpPr txBox="1">
            <a:spLocks/>
          </p:cNvSpPr>
          <p:nvPr userDrawn="1"/>
        </p:nvSpPr>
        <p:spPr>
          <a:xfrm>
            <a:off x="1619818" y="84532"/>
            <a:ext cx="4335781" cy="1150058"/>
          </a:xfrm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650"/>
              </a:spcBef>
            </a:pPr>
            <a:r>
              <a:rPr lang="en-US" spc="345"/>
              <a:t>IEEE</a:t>
            </a:r>
            <a:r>
              <a:rPr lang="en-US" spc="150"/>
              <a:t> </a:t>
            </a:r>
            <a:r>
              <a:rPr lang="en-US" spc="425"/>
              <a:t>ETECOM</a:t>
            </a:r>
            <a:r>
              <a:rPr lang="en-US" spc="155"/>
              <a:t> </a:t>
            </a:r>
            <a:r>
              <a:rPr lang="en-US" b="0" spc="-20">
                <a:latin typeface="Times New Roman"/>
                <a:cs typeface="Times New Roman"/>
              </a:rPr>
              <a:t>2025</a:t>
            </a:r>
          </a:p>
          <a:p>
            <a:pPr marL="24130" marR="5080">
              <a:lnSpc>
                <a:spcPct val="106900"/>
              </a:lnSpc>
              <a:spcBef>
                <a:spcPts val="505"/>
              </a:spcBef>
            </a:pPr>
            <a:r>
              <a:rPr lang="en-US" sz="1200" b="0">
                <a:latin typeface="Times New Roman"/>
                <a:cs typeface="Times New Roman"/>
              </a:rPr>
              <a:t>IEEE</a:t>
            </a:r>
            <a:r>
              <a:rPr lang="en-US" sz="1200" b="0" spc="105">
                <a:latin typeface="Times New Roman"/>
                <a:cs typeface="Times New Roman"/>
              </a:rPr>
              <a:t> </a:t>
            </a:r>
            <a:r>
              <a:rPr lang="en-US" sz="1200" b="0">
                <a:latin typeface="Times New Roman"/>
                <a:cs typeface="Times New Roman"/>
              </a:rPr>
              <a:t>INTERNATIONAL</a:t>
            </a:r>
            <a:r>
              <a:rPr lang="en-US" sz="1200" b="0" spc="40">
                <a:latin typeface="Times New Roman"/>
                <a:cs typeface="Times New Roman"/>
              </a:rPr>
              <a:t> </a:t>
            </a:r>
            <a:r>
              <a:rPr lang="en-US" sz="1200" b="0">
                <a:latin typeface="Times New Roman"/>
                <a:cs typeface="Times New Roman"/>
              </a:rPr>
              <a:t>CONFERENCE</a:t>
            </a:r>
            <a:r>
              <a:rPr lang="en-US" sz="1200" b="0" spc="105">
                <a:latin typeface="Times New Roman"/>
                <a:cs typeface="Times New Roman"/>
              </a:rPr>
              <a:t> </a:t>
            </a:r>
            <a:r>
              <a:rPr lang="en-US" sz="1200" b="0">
                <a:latin typeface="Times New Roman"/>
                <a:cs typeface="Times New Roman"/>
              </a:rPr>
              <a:t>ON</a:t>
            </a:r>
            <a:r>
              <a:rPr lang="en-US" sz="1200" b="0" spc="105">
                <a:latin typeface="Times New Roman"/>
                <a:cs typeface="Times New Roman"/>
              </a:rPr>
              <a:t> </a:t>
            </a:r>
            <a:r>
              <a:rPr lang="en-US" sz="1200" b="0">
                <a:latin typeface="Times New Roman"/>
                <a:cs typeface="Times New Roman"/>
              </a:rPr>
              <a:t>EMERGING</a:t>
            </a:r>
            <a:r>
              <a:rPr lang="en-US" sz="1200" b="0" spc="80">
                <a:latin typeface="Times New Roman"/>
                <a:cs typeface="Times New Roman"/>
              </a:rPr>
              <a:t> </a:t>
            </a:r>
            <a:r>
              <a:rPr lang="en-US" sz="1200" b="0" spc="-10">
                <a:latin typeface="Times New Roman"/>
                <a:cs typeface="Times New Roman"/>
              </a:rPr>
              <a:t>TRENDS </a:t>
            </a:r>
            <a:r>
              <a:rPr lang="en-US" sz="1200" b="0">
                <a:latin typeface="Times New Roman"/>
                <a:cs typeface="Times New Roman"/>
              </a:rPr>
              <a:t>IN</a:t>
            </a:r>
            <a:r>
              <a:rPr lang="en-US" sz="1200" b="0" spc="95">
                <a:latin typeface="Times New Roman"/>
                <a:cs typeface="Times New Roman"/>
              </a:rPr>
              <a:t> </a:t>
            </a:r>
            <a:r>
              <a:rPr lang="en-US" sz="1200" b="0">
                <a:latin typeface="Times New Roman"/>
                <a:cs typeface="Times New Roman"/>
              </a:rPr>
              <a:t>ENGINEERING</a:t>
            </a:r>
            <a:r>
              <a:rPr lang="en-US" sz="1200" b="0" spc="10">
                <a:latin typeface="Times New Roman"/>
                <a:cs typeface="Times New Roman"/>
              </a:rPr>
              <a:t> </a:t>
            </a:r>
            <a:r>
              <a:rPr lang="en-US" sz="1200" b="0">
                <a:latin typeface="Times New Roman"/>
                <a:cs typeface="Times New Roman"/>
              </a:rPr>
              <a:t>AND</a:t>
            </a:r>
            <a:r>
              <a:rPr lang="en-US" sz="1200" b="0" spc="100">
                <a:latin typeface="Times New Roman"/>
                <a:cs typeface="Times New Roman"/>
              </a:rPr>
              <a:t> </a:t>
            </a:r>
            <a:r>
              <a:rPr lang="en-US" sz="1200" b="0" spc="-10">
                <a:latin typeface="Times New Roman"/>
                <a:cs typeface="Times New Roman"/>
              </a:rPr>
              <a:t>COMPUTING</a:t>
            </a:r>
            <a:endParaRPr lang="en-US" sz="1200" dirty="0">
              <a:latin typeface="Times New Roman"/>
              <a:cs typeface="Times New Roman"/>
            </a:endParaRPr>
          </a:p>
        </p:txBody>
      </p:sp>
      <p:grpSp>
        <p:nvGrpSpPr>
          <p:cNvPr id="34" name="object 3">
            <a:extLst>
              <a:ext uri="{FF2B5EF4-FFF2-40B4-BE49-F238E27FC236}">
                <a16:creationId xmlns:a16="http://schemas.microsoft.com/office/drawing/2014/main" id="{2B9E8335-BF94-4AB9-6A48-C259E6990872}"/>
              </a:ext>
            </a:extLst>
          </p:cNvPr>
          <p:cNvGrpSpPr/>
          <p:nvPr userDrawn="1"/>
        </p:nvGrpSpPr>
        <p:grpSpPr>
          <a:xfrm>
            <a:off x="134811" y="17848"/>
            <a:ext cx="1340485" cy="1541145"/>
            <a:chOff x="134811" y="17848"/>
            <a:chExt cx="1340485" cy="1541145"/>
          </a:xfrm>
        </p:grpSpPr>
        <p:sp>
          <p:nvSpPr>
            <p:cNvPr id="35" name="object 4">
              <a:extLst>
                <a:ext uri="{FF2B5EF4-FFF2-40B4-BE49-F238E27FC236}">
                  <a16:creationId xmlns:a16="http://schemas.microsoft.com/office/drawing/2014/main" id="{D924F677-BB63-8983-E610-2C4372E82227}"/>
                </a:ext>
              </a:extLst>
            </p:cNvPr>
            <p:cNvSpPr/>
            <p:nvPr/>
          </p:nvSpPr>
          <p:spPr>
            <a:xfrm>
              <a:off x="151248" y="685599"/>
              <a:ext cx="654050" cy="177800"/>
            </a:xfrm>
            <a:custGeom>
              <a:avLst/>
              <a:gdLst/>
              <a:ahLst/>
              <a:cxnLst/>
              <a:rect l="l" t="t" r="r" b="b"/>
              <a:pathLst>
                <a:path w="654050" h="177800">
                  <a:moveTo>
                    <a:pt x="0" y="0"/>
                  </a:moveTo>
                  <a:lnTo>
                    <a:pt x="243639" y="177636"/>
                  </a:lnTo>
                  <a:lnTo>
                    <a:pt x="395376" y="177636"/>
                  </a:lnTo>
                  <a:lnTo>
                    <a:pt x="653771" y="0"/>
                  </a:lnTo>
                </a:path>
              </a:pathLst>
            </a:custGeom>
            <a:ln w="328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5">
              <a:extLst>
                <a:ext uri="{FF2B5EF4-FFF2-40B4-BE49-F238E27FC236}">
                  <a16:creationId xmlns:a16="http://schemas.microsoft.com/office/drawing/2014/main" id="{89803721-91CE-EF92-8715-5695AB0531BD}"/>
                </a:ext>
              </a:extLst>
            </p:cNvPr>
            <p:cNvSpPr/>
            <p:nvPr/>
          </p:nvSpPr>
          <p:spPr>
            <a:xfrm>
              <a:off x="151248" y="907611"/>
              <a:ext cx="365125" cy="189865"/>
            </a:xfrm>
            <a:custGeom>
              <a:avLst/>
              <a:gdLst/>
              <a:ahLst/>
              <a:cxnLst/>
              <a:rect l="l" t="t" r="r" b="b"/>
              <a:pathLst>
                <a:path w="365125" h="189865">
                  <a:moveTo>
                    <a:pt x="0" y="0"/>
                  </a:moveTo>
                  <a:lnTo>
                    <a:pt x="243639" y="189728"/>
                  </a:lnTo>
                  <a:lnTo>
                    <a:pt x="365071" y="189728"/>
                  </a:lnTo>
                </a:path>
              </a:pathLst>
            </a:custGeom>
            <a:ln w="328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6">
              <a:extLst>
                <a:ext uri="{FF2B5EF4-FFF2-40B4-BE49-F238E27FC236}">
                  <a16:creationId xmlns:a16="http://schemas.microsoft.com/office/drawing/2014/main" id="{286A1D15-E70A-D46C-F212-111D48C24725}"/>
                </a:ext>
              </a:extLst>
            </p:cNvPr>
            <p:cNvSpPr/>
            <p:nvPr/>
          </p:nvSpPr>
          <p:spPr>
            <a:xfrm>
              <a:off x="805023" y="957543"/>
              <a:ext cx="283845" cy="312420"/>
            </a:xfrm>
            <a:custGeom>
              <a:avLst/>
              <a:gdLst/>
              <a:ahLst/>
              <a:cxnLst/>
              <a:rect l="l" t="t" r="r" b="b"/>
              <a:pathLst>
                <a:path w="283844" h="312419">
                  <a:moveTo>
                    <a:pt x="0" y="312254"/>
                  </a:moveTo>
                  <a:lnTo>
                    <a:pt x="283826" y="151887"/>
                  </a:lnTo>
                  <a:lnTo>
                    <a:pt x="283826" y="0"/>
                  </a:lnTo>
                </a:path>
              </a:pathLst>
            </a:custGeom>
            <a:ln w="32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7">
              <a:extLst>
                <a:ext uri="{FF2B5EF4-FFF2-40B4-BE49-F238E27FC236}">
                  <a16:creationId xmlns:a16="http://schemas.microsoft.com/office/drawing/2014/main" id="{B5DF039E-ECB4-ED7D-5B36-284665806905}"/>
                </a:ext>
              </a:extLst>
            </p:cNvPr>
            <p:cNvSpPr/>
            <p:nvPr/>
          </p:nvSpPr>
          <p:spPr>
            <a:xfrm>
              <a:off x="1033945" y="601227"/>
              <a:ext cx="252729" cy="650240"/>
            </a:xfrm>
            <a:custGeom>
              <a:avLst/>
              <a:gdLst/>
              <a:ahLst/>
              <a:cxnLst/>
              <a:rect l="l" t="t" r="r" b="b"/>
              <a:pathLst>
                <a:path w="252730" h="650240">
                  <a:moveTo>
                    <a:pt x="252670" y="649639"/>
                  </a:moveTo>
                  <a:lnTo>
                    <a:pt x="252670" y="163399"/>
                  </a:lnTo>
                  <a:lnTo>
                    <a:pt x="0" y="0"/>
                  </a:lnTo>
                </a:path>
              </a:pathLst>
            </a:custGeom>
            <a:ln w="3287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8">
              <a:extLst>
                <a:ext uri="{FF2B5EF4-FFF2-40B4-BE49-F238E27FC236}">
                  <a16:creationId xmlns:a16="http://schemas.microsoft.com/office/drawing/2014/main" id="{51201559-B348-4C9B-C25D-5931A9A1A029}"/>
                </a:ext>
              </a:extLst>
            </p:cNvPr>
            <p:cNvSpPr/>
            <p:nvPr/>
          </p:nvSpPr>
          <p:spPr>
            <a:xfrm>
              <a:off x="451072" y="371233"/>
              <a:ext cx="354330" cy="220979"/>
            </a:xfrm>
            <a:custGeom>
              <a:avLst/>
              <a:gdLst/>
              <a:ahLst/>
              <a:cxnLst/>
              <a:rect l="l" t="t" r="r" b="b"/>
              <a:pathLst>
                <a:path w="354330" h="220979">
                  <a:moveTo>
                    <a:pt x="353951" y="0"/>
                  </a:moveTo>
                  <a:lnTo>
                    <a:pt x="0" y="220809"/>
                  </a:lnTo>
                </a:path>
              </a:pathLst>
            </a:custGeom>
            <a:ln w="328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9">
              <a:extLst>
                <a:ext uri="{FF2B5EF4-FFF2-40B4-BE49-F238E27FC236}">
                  <a16:creationId xmlns:a16="http://schemas.microsoft.com/office/drawing/2014/main" id="{200651F2-4E3D-1F4B-1143-FB70A0130FF8}"/>
                </a:ext>
              </a:extLst>
            </p:cNvPr>
            <p:cNvSpPr/>
            <p:nvPr/>
          </p:nvSpPr>
          <p:spPr>
            <a:xfrm>
              <a:off x="805023" y="34273"/>
              <a:ext cx="0" cy="332105"/>
            </a:xfrm>
            <a:custGeom>
              <a:avLst/>
              <a:gdLst/>
              <a:ahLst/>
              <a:cxnLst/>
              <a:rect l="l" t="t" r="r" b="b"/>
              <a:pathLst>
                <a:path h="332105">
                  <a:moveTo>
                    <a:pt x="0" y="0"/>
                  </a:moveTo>
                  <a:lnTo>
                    <a:pt x="0" y="332015"/>
                  </a:lnTo>
                </a:path>
              </a:pathLst>
            </a:custGeom>
            <a:ln w="3287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0">
              <a:extLst>
                <a:ext uri="{FF2B5EF4-FFF2-40B4-BE49-F238E27FC236}">
                  <a16:creationId xmlns:a16="http://schemas.microsoft.com/office/drawing/2014/main" id="{65787421-68DE-4924-2ADD-C4F965C97DED}"/>
                </a:ext>
              </a:extLst>
            </p:cNvPr>
            <p:cNvSpPr/>
            <p:nvPr/>
          </p:nvSpPr>
          <p:spPr>
            <a:xfrm>
              <a:off x="805023" y="290481"/>
              <a:ext cx="654050" cy="1252220"/>
            </a:xfrm>
            <a:custGeom>
              <a:avLst/>
              <a:gdLst/>
              <a:ahLst/>
              <a:cxnLst/>
              <a:rect l="l" t="t" r="r" b="b"/>
              <a:pathLst>
                <a:path w="654050" h="1252220">
                  <a:moveTo>
                    <a:pt x="0" y="617129"/>
                  </a:moveTo>
                  <a:lnTo>
                    <a:pt x="0" y="1251838"/>
                  </a:lnTo>
                  <a:lnTo>
                    <a:pt x="653771" y="874834"/>
                  </a:lnTo>
                  <a:lnTo>
                    <a:pt x="653771" y="120806"/>
                  </a:lnTo>
                  <a:lnTo>
                    <a:pt x="444266" y="0"/>
                  </a:lnTo>
                  <a:lnTo>
                    <a:pt x="444266" y="171455"/>
                  </a:lnTo>
                </a:path>
              </a:pathLst>
            </a:custGeom>
            <a:ln w="328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1">
              <a:extLst>
                <a:ext uri="{FF2B5EF4-FFF2-40B4-BE49-F238E27FC236}">
                  <a16:creationId xmlns:a16="http://schemas.microsoft.com/office/drawing/2014/main" id="{205BFEE2-2C32-DCDB-CA79-A6AEC9881FAE}"/>
                </a:ext>
              </a:extLst>
            </p:cNvPr>
            <p:cNvSpPr/>
            <p:nvPr/>
          </p:nvSpPr>
          <p:spPr>
            <a:xfrm>
              <a:off x="151244" y="34280"/>
              <a:ext cx="862330" cy="1292860"/>
            </a:xfrm>
            <a:custGeom>
              <a:avLst/>
              <a:gdLst/>
              <a:ahLst/>
              <a:cxnLst/>
              <a:rect l="l" t="t" r="r" b="b"/>
              <a:pathLst>
                <a:path w="862330" h="1292860">
                  <a:moveTo>
                    <a:pt x="195212" y="1292712"/>
                  </a:moveTo>
                  <a:lnTo>
                    <a:pt x="0" y="1131031"/>
                  </a:lnTo>
                  <a:lnTo>
                    <a:pt x="0" y="377004"/>
                  </a:lnTo>
                  <a:lnTo>
                    <a:pt x="653771" y="0"/>
                  </a:lnTo>
                  <a:lnTo>
                    <a:pt x="861826" y="119956"/>
                  </a:lnTo>
                </a:path>
              </a:pathLst>
            </a:custGeom>
            <a:ln w="3286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12">
              <a:extLst>
                <a:ext uri="{FF2B5EF4-FFF2-40B4-BE49-F238E27FC236}">
                  <a16:creationId xmlns:a16="http://schemas.microsoft.com/office/drawing/2014/main" id="{393E6D99-D1F7-D526-8ADD-43F8B86BF4F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8852" y="851502"/>
              <a:ext cx="112362" cy="112229"/>
            </a:xfrm>
            <a:prstGeom prst="rect">
              <a:avLst/>
            </a:prstGeom>
          </p:spPr>
        </p:pic>
        <p:pic>
          <p:nvPicPr>
            <p:cNvPr id="44" name="object 13">
              <a:extLst>
                <a:ext uri="{FF2B5EF4-FFF2-40B4-BE49-F238E27FC236}">
                  <a16:creationId xmlns:a16="http://schemas.microsoft.com/office/drawing/2014/main" id="{93DA98BA-0166-98A7-B1A3-D0B02D5EE69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4881" y="535945"/>
              <a:ext cx="112381" cy="112229"/>
            </a:xfrm>
            <a:prstGeom prst="rect">
              <a:avLst/>
            </a:prstGeom>
          </p:spPr>
        </p:pic>
        <p:pic>
          <p:nvPicPr>
            <p:cNvPr id="45" name="object 14">
              <a:extLst>
                <a:ext uri="{FF2B5EF4-FFF2-40B4-BE49-F238E27FC236}">
                  <a16:creationId xmlns:a16="http://schemas.microsoft.com/office/drawing/2014/main" id="{FC503033-7AA6-3F75-D48B-5C4A726C11AF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8852" y="315116"/>
              <a:ext cx="112362" cy="112229"/>
            </a:xfrm>
            <a:prstGeom prst="rect">
              <a:avLst/>
            </a:prstGeom>
          </p:spPr>
        </p:pic>
        <p:pic>
          <p:nvPicPr>
            <p:cNvPr id="46" name="object 15">
              <a:extLst>
                <a:ext uri="{FF2B5EF4-FFF2-40B4-BE49-F238E27FC236}">
                  <a16:creationId xmlns:a16="http://schemas.microsoft.com/office/drawing/2014/main" id="{362D3914-4444-956A-D579-2FE51F478629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1176" y="545120"/>
              <a:ext cx="112381" cy="112229"/>
            </a:xfrm>
            <a:prstGeom prst="rect">
              <a:avLst/>
            </a:prstGeom>
          </p:spPr>
        </p:pic>
        <p:pic>
          <p:nvPicPr>
            <p:cNvPr id="47" name="object 16">
              <a:extLst>
                <a:ext uri="{FF2B5EF4-FFF2-40B4-BE49-F238E27FC236}">
                  <a16:creationId xmlns:a16="http://schemas.microsoft.com/office/drawing/2014/main" id="{F1135F2A-0D55-CD94-796F-846DD9277EEA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8852" y="624512"/>
              <a:ext cx="112362" cy="112230"/>
            </a:xfrm>
            <a:prstGeom prst="rect">
              <a:avLst/>
            </a:prstGeom>
          </p:spPr>
        </p:pic>
        <p:pic>
          <p:nvPicPr>
            <p:cNvPr id="48" name="object 17">
              <a:extLst>
                <a:ext uri="{FF2B5EF4-FFF2-40B4-BE49-F238E27FC236}">
                  <a16:creationId xmlns:a16="http://schemas.microsoft.com/office/drawing/2014/main" id="{FBB4BCEF-DA2C-DB95-FC30-9CFEC18E2F79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7754" y="114551"/>
              <a:ext cx="112381" cy="112229"/>
            </a:xfrm>
            <a:prstGeom prst="rect">
              <a:avLst/>
            </a:prstGeom>
          </p:spPr>
        </p:pic>
        <p:pic>
          <p:nvPicPr>
            <p:cNvPr id="49" name="object 18">
              <a:extLst>
                <a:ext uri="{FF2B5EF4-FFF2-40B4-BE49-F238E27FC236}">
                  <a16:creationId xmlns:a16="http://schemas.microsoft.com/office/drawing/2014/main" id="{675AD17E-45A6-E5CE-82D9-309CEC09C37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0546" y="414385"/>
              <a:ext cx="112362" cy="112229"/>
            </a:xfrm>
            <a:prstGeom prst="rect">
              <a:avLst/>
            </a:prstGeom>
          </p:spPr>
        </p:pic>
        <p:pic>
          <p:nvPicPr>
            <p:cNvPr id="50" name="object 19">
              <a:extLst>
                <a:ext uri="{FF2B5EF4-FFF2-40B4-BE49-F238E27FC236}">
                  <a16:creationId xmlns:a16="http://schemas.microsoft.com/office/drawing/2014/main" id="{7B8CE5E8-7FC4-346A-D9D6-37CC175307E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7487" y="1286012"/>
              <a:ext cx="112362" cy="112230"/>
            </a:xfrm>
            <a:prstGeom prst="rect">
              <a:avLst/>
            </a:prstGeom>
          </p:spPr>
        </p:pic>
        <p:pic>
          <p:nvPicPr>
            <p:cNvPr id="51" name="object 20">
              <a:extLst>
                <a:ext uri="{FF2B5EF4-FFF2-40B4-BE49-F238E27FC236}">
                  <a16:creationId xmlns:a16="http://schemas.microsoft.com/office/drawing/2014/main" id="{35BB28F2-0245-90C1-1B32-CBFA702796FD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0132" y="1041212"/>
              <a:ext cx="112381" cy="112249"/>
            </a:xfrm>
            <a:prstGeom prst="rect">
              <a:avLst/>
            </a:prstGeom>
          </p:spPr>
        </p:pic>
        <p:pic>
          <p:nvPicPr>
            <p:cNvPr id="52" name="object 21">
              <a:extLst>
                <a:ext uri="{FF2B5EF4-FFF2-40B4-BE49-F238E27FC236}">
                  <a16:creationId xmlns:a16="http://schemas.microsoft.com/office/drawing/2014/main" id="{C1326D06-081D-6A4C-3D64-F491A1ECC2EE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2659" y="890039"/>
              <a:ext cx="112381" cy="112229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7598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3193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5838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26" Type="http://schemas.openxmlformats.org/officeDocument/2006/relationships/image" Target="../media/image10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5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8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7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19818" y="84532"/>
            <a:ext cx="4335781" cy="12774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C74FD-9B05-46B6-B773-5D12E8F0F59A}" type="datetime1">
              <a:rPr lang="en-US" smtClean="0"/>
              <a:t>10/9/2025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7" name="bg object 16">
            <a:extLst>
              <a:ext uri="{FF2B5EF4-FFF2-40B4-BE49-F238E27FC236}">
                <a16:creationId xmlns:a16="http://schemas.microsoft.com/office/drawing/2014/main" id="{A698CF9F-5523-ACE4-E476-086C6ED40C0A}"/>
              </a:ext>
            </a:extLst>
          </p:cNvPr>
          <p:cNvSpPr/>
          <p:nvPr userDrawn="1"/>
        </p:nvSpPr>
        <p:spPr>
          <a:xfrm>
            <a:off x="17489" y="0"/>
            <a:ext cx="18288000" cy="1791335"/>
          </a:xfrm>
          <a:custGeom>
            <a:avLst/>
            <a:gdLst/>
            <a:ahLst/>
            <a:cxnLst/>
            <a:rect l="l" t="t" r="r" b="b"/>
            <a:pathLst>
              <a:path w="18288000" h="1791335">
                <a:moveTo>
                  <a:pt x="18287998" y="1790988"/>
                </a:moveTo>
                <a:lnTo>
                  <a:pt x="0" y="1790988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790988"/>
                </a:lnTo>
                <a:close/>
              </a:path>
            </a:pathLst>
          </a:custGeom>
          <a:solidFill>
            <a:srgbClr val="09336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8" name="bg object 17">
            <a:extLst>
              <a:ext uri="{FF2B5EF4-FFF2-40B4-BE49-F238E27FC236}">
                <a16:creationId xmlns:a16="http://schemas.microsoft.com/office/drawing/2014/main" id="{BECE25B7-1515-AE43-8ACC-3FDD9101CECA}"/>
              </a:ext>
            </a:extLst>
          </p:cNvPr>
          <p:cNvPicPr/>
          <p:nvPr userDrawn="1"/>
        </p:nvPicPr>
        <p:blipFill>
          <a:blip r:embed="rId17" cstate="print"/>
          <a:stretch>
            <a:fillRect/>
          </a:stretch>
        </p:blipFill>
        <p:spPr>
          <a:xfrm>
            <a:off x="13369397" y="255739"/>
            <a:ext cx="2285999" cy="1352549"/>
          </a:xfrm>
          <a:prstGeom prst="rect">
            <a:avLst/>
          </a:prstGeom>
        </p:spPr>
      </p:pic>
      <p:pic>
        <p:nvPicPr>
          <p:cNvPr id="9" name="bg object 18">
            <a:extLst>
              <a:ext uri="{FF2B5EF4-FFF2-40B4-BE49-F238E27FC236}">
                <a16:creationId xmlns:a16="http://schemas.microsoft.com/office/drawing/2014/main" id="{84B55898-82FB-33BE-6E89-7504E1276730}"/>
              </a:ext>
            </a:extLst>
          </p:cNvPr>
          <p:cNvPicPr/>
          <p:nvPr userDrawn="1"/>
        </p:nvPicPr>
        <p:blipFill>
          <a:blip r:embed="rId18" cstate="print"/>
          <a:stretch>
            <a:fillRect/>
          </a:stretch>
        </p:blipFill>
        <p:spPr>
          <a:xfrm>
            <a:off x="6353787" y="332373"/>
            <a:ext cx="5095874" cy="1304924"/>
          </a:xfrm>
          <a:prstGeom prst="rect">
            <a:avLst/>
          </a:prstGeom>
        </p:spPr>
      </p:pic>
      <p:pic>
        <p:nvPicPr>
          <p:cNvPr id="10" name="bg object 19">
            <a:extLst>
              <a:ext uri="{FF2B5EF4-FFF2-40B4-BE49-F238E27FC236}">
                <a16:creationId xmlns:a16="http://schemas.microsoft.com/office/drawing/2014/main" id="{1064785A-6B37-BE16-938A-542FB3DEB41A}"/>
              </a:ext>
            </a:extLst>
          </p:cNvPr>
          <p:cNvPicPr/>
          <p:nvPr userDrawn="1"/>
        </p:nvPicPr>
        <p:blipFill>
          <a:blip r:embed="rId19" cstate="print"/>
          <a:stretch>
            <a:fillRect/>
          </a:stretch>
        </p:blipFill>
        <p:spPr>
          <a:xfrm>
            <a:off x="15777874" y="147705"/>
            <a:ext cx="2510126" cy="1571624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85DAE55E-B996-77B2-6FFD-C23CE9812DD6}"/>
              </a:ext>
            </a:extLst>
          </p:cNvPr>
          <p:cNvSpPr txBox="1">
            <a:spLocks/>
          </p:cNvSpPr>
          <p:nvPr userDrawn="1"/>
        </p:nvSpPr>
        <p:spPr>
          <a:xfrm>
            <a:off x="1619818" y="84532"/>
            <a:ext cx="4335781" cy="1150058"/>
          </a:xfrm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650"/>
              </a:spcBef>
            </a:pPr>
            <a:r>
              <a:rPr lang="en-US" spc="345"/>
              <a:t>IEEE</a:t>
            </a:r>
            <a:r>
              <a:rPr lang="en-US" spc="150"/>
              <a:t> </a:t>
            </a:r>
            <a:r>
              <a:rPr lang="en-US" spc="425"/>
              <a:t>ETECOM</a:t>
            </a:r>
            <a:r>
              <a:rPr lang="en-US" spc="155"/>
              <a:t> </a:t>
            </a:r>
            <a:r>
              <a:rPr lang="en-US" b="0" spc="-20">
                <a:latin typeface="Times New Roman"/>
                <a:cs typeface="Times New Roman"/>
              </a:rPr>
              <a:t>2025</a:t>
            </a:r>
          </a:p>
          <a:p>
            <a:pPr marL="24130" marR="5080">
              <a:lnSpc>
                <a:spcPct val="106900"/>
              </a:lnSpc>
              <a:spcBef>
                <a:spcPts val="505"/>
              </a:spcBef>
            </a:pPr>
            <a:r>
              <a:rPr lang="en-US" sz="1200" b="0">
                <a:latin typeface="Times New Roman"/>
                <a:cs typeface="Times New Roman"/>
              </a:rPr>
              <a:t>IEEE</a:t>
            </a:r>
            <a:r>
              <a:rPr lang="en-US" sz="1200" b="0" spc="105">
                <a:latin typeface="Times New Roman"/>
                <a:cs typeface="Times New Roman"/>
              </a:rPr>
              <a:t> </a:t>
            </a:r>
            <a:r>
              <a:rPr lang="en-US" sz="1200" b="0">
                <a:latin typeface="Times New Roman"/>
                <a:cs typeface="Times New Roman"/>
              </a:rPr>
              <a:t>INTERNATIONAL</a:t>
            </a:r>
            <a:r>
              <a:rPr lang="en-US" sz="1200" b="0" spc="40">
                <a:latin typeface="Times New Roman"/>
                <a:cs typeface="Times New Roman"/>
              </a:rPr>
              <a:t> </a:t>
            </a:r>
            <a:r>
              <a:rPr lang="en-US" sz="1200" b="0">
                <a:latin typeface="Times New Roman"/>
                <a:cs typeface="Times New Roman"/>
              </a:rPr>
              <a:t>CONFERENCE</a:t>
            </a:r>
            <a:r>
              <a:rPr lang="en-US" sz="1200" b="0" spc="105">
                <a:latin typeface="Times New Roman"/>
                <a:cs typeface="Times New Roman"/>
              </a:rPr>
              <a:t> </a:t>
            </a:r>
            <a:r>
              <a:rPr lang="en-US" sz="1200" b="0">
                <a:latin typeface="Times New Roman"/>
                <a:cs typeface="Times New Roman"/>
              </a:rPr>
              <a:t>ON</a:t>
            </a:r>
            <a:r>
              <a:rPr lang="en-US" sz="1200" b="0" spc="105">
                <a:latin typeface="Times New Roman"/>
                <a:cs typeface="Times New Roman"/>
              </a:rPr>
              <a:t> </a:t>
            </a:r>
            <a:r>
              <a:rPr lang="en-US" sz="1200" b="0">
                <a:latin typeface="Times New Roman"/>
                <a:cs typeface="Times New Roman"/>
              </a:rPr>
              <a:t>EMERGING</a:t>
            </a:r>
            <a:r>
              <a:rPr lang="en-US" sz="1200" b="0" spc="80">
                <a:latin typeface="Times New Roman"/>
                <a:cs typeface="Times New Roman"/>
              </a:rPr>
              <a:t> </a:t>
            </a:r>
            <a:r>
              <a:rPr lang="en-US" sz="1200" b="0" spc="-10">
                <a:latin typeface="Times New Roman"/>
                <a:cs typeface="Times New Roman"/>
              </a:rPr>
              <a:t>TRENDS </a:t>
            </a:r>
            <a:r>
              <a:rPr lang="en-US" sz="1200" b="0">
                <a:latin typeface="Times New Roman"/>
                <a:cs typeface="Times New Roman"/>
              </a:rPr>
              <a:t>IN</a:t>
            </a:r>
            <a:r>
              <a:rPr lang="en-US" sz="1200" b="0" spc="95">
                <a:latin typeface="Times New Roman"/>
                <a:cs typeface="Times New Roman"/>
              </a:rPr>
              <a:t> </a:t>
            </a:r>
            <a:r>
              <a:rPr lang="en-US" sz="1200" b="0">
                <a:latin typeface="Times New Roman"/>
                <a:cs typeface="Times New Roman"/>
              </a:rPr>
              <a:t>ENGINEERING</a:t>
            </a:r>
            <a:r>
              <a:rPr lang="en-US" sz="1200" b="0" spc="10">
                <a:latin typeface="Times New Roman"/>
                <a:cs typeface="Times New Roman"/>
              </a:rPr>
              <a:t> </a:t>
            </a:r>
            <a:r>
              <a:rPr lang="en-US" sz="1200" b="0">
                <a:latin typeface="Times New Roman"/>
                <a:cs typeface="Times New Roman"/>
              </a:rPr>
              <a:t>AND</a:t>
            </a:r>
            <a:r>
              <a:rPr lang="en-US" sz="1200" b="0" spc="100">
                <a:latin typeface="Times New Roman"/>
                <a:cs typeface="Times New Roman"/>
              </a:rPr>
              <a:t> </a:t>
            </a:r>
            <a:r>
              <a:rPr lang="en-US" sz="1200" b="0" spc="-10">
                <a:latin typeface="Times New Roman"/>
                <a:cs typeface="Times New Roman"/>
              </a:rPr>
              <a:t>COMPUTING</a:t>
            </a:r>
            <a:endParaRPr lang="en-US" sz="1200" dirty="0">
              <a:latin typeface="Times New Roman"/>
              <a:cs typeface="Times New Roman"/>
            </a:endParaRPr>
          </a:p>
        </p:txBody>
      </p:sp>
      <p:grpSp>
        <p:nvGrpSpPr>
          <p:cNvPr id="12" name="object 3">
            <a:extLst>
              <a:ext uri="{FF2B5EF4-FFF2-40B4-BE49-F238E27FC236}">
                <a16:creationId xmlns:a16="http://schemas.microsoft.com/office/drawing/2014/main" id="{D2EB547E-D733-BF3D-4AA9-E94234CCBEA2}"/>
              </a:ext>
            </a:extLst>
          </p:cNvPr>
          <p:cNvGrpSpPr/>
          <p:nvPr userDrawn="1"/>
        </p:nvGrpSpPr>
        <p:grpSpPr>
          <a:xfrm>
            <a:off x="134811" y="17848"/>
            <a:ext cx="1340485" cy="1541145"/>
            <a:chOff x="134811" y="17848"/>
            <a:chExt cx="1340485" cy="1541145"/>
          </a:xfrm>
        </p:grpSpPr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26780CB0-90B0-0B57-4478-5EAE757EF7F9}"/>
                </a:ext>
              </a:extLst>
            </p:cNvPr>
            <p:cNvSpPr/>
            <p:nvPr/>
          </p:nvSpPr>
          <p:spPr>
            <a:xfrm>
              <a:off x="151248" y="685599"/>
              <a:ext cx="654050" cy="177800"/>
            </a:xfrm>
            <a:custGeom>
              <a:avLst/>
              <a:gdLst/>
              <a:ahLst/>
              <a:cxnLst/>
              <a:rect l="l" t="t" r="r" b="b"/>
              <a:pathLst>
                <a:path w="654050" h="177800">
                  <a:moveTo>
                    <a:pt x="0" y="0"/>
                  </a:moveTo>
                  <a:lnTo>
                    <a:pt x="243639" y="177636"/>
                  </a:lnTo>
                  <a:lnTo>
                    <a:pt x="395376" y="177636"/>
                  </a:lnTo>
                  <a:lnTo>
                    <a:pt x="653771" y="0"/>
                  </a:lnTo>
                </a:path>
              </a:pathLst>
            </a:custGeom>
            <a:ln w="328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43BC0F28-5FF8-E766-B7F7-9424D9652B0D}"/>
                </a:ext>
              </a:extLst>
            </p:cNvPr>
            <p:cNvSpPr/>
            <p:nvPr/>
          </p:nvSpPr>
          <p:spPr>
            <a:xfrm>
              <a:off x="151248" y="907611"/>
              <a:ext cx="365125" cy="189865"/>
            </a:xfrm>
            <a:custGeom>
              <a:avLst/>
              <a:gdLst/>
              <a:ahLst/>
              <a:cxnLst/>
              <a:rect l="l" t="t" r="r" b="b"/>
              <a:pathLst>
                <a:path w="365125" h="189865">
                  <a:moveTo>
                    <a:pt x="0" y="0"/>
                  </a:moveTo>
                  <a:lnTo>
                    <a:pt x="243639" y="189728"/>
                  </a:lnTo>
                  <a:lnTo>
                    <a:pt x="365071" y="189728"/>
                  </a:lnTo>
                </a:path>
              </a:pathLst>
            </a:custGeom>
            <a:ln w="328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1B43A621-1249-5236-02EF-2DBEB07FF254}"/>
                </a:ext>
              </a:extLst>
            </p:cNvPr>
            <p:cNvSpPr/>
            <p:nvPr/>
          </p:nvSpPr>
          <p:spPr>
            <a:xfrm>
              <a:off x="805023" y="957543"/>
              <a:ext cx="283845" cy="312420"/>
            </a:xfrm>
            <a:custGeom>
              <a:avLst/>
              <a:gdLst/>
              <a:ahLst/>
              <a:cxnLst/>
              <a:rect l="l" t="t" r="r" b="b"/>
              <a:pathLst>
                <a:path w="283844" h="312419">
                  <a:moveTo>
                    <a:pt x="0" y="312254"/>
                  </a:moveTo>
                  <a:lnTo>
                    <a:pt x="283826" y="151887"/>
                  </a:lnTo>
                  <a:lnTo>
                    <a:pt x="283826" y="0"/>
                  </a:lnTo>
                </a:path>
              </a:pathLst>
            </a:custGeom>
            <a:ln w="3285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47EB25D4-05D1-6651-C6B0-137DFC54BC5D}"/>
                </a:ext>
              </a:extLst>
            </p:cNvPr>
            <p:cNvSpPr/>
            <p:nvPr/>
          </p:nvSpPr>
          <p:spPr>
            <a:xfrm>
              <a:off x="1033945" y="601227"/>
              <a:ext cx="252729" cy="650240"/>
            </a:xfrm>
            <a:custGeom>
              <a:avLst/>
              <a:gdLst/>
              <a:ahLst/>
              <a:cxnLst/>
              <a:rect l="l" t="t" r="r" b="b"/>
              <a:pathLst>
                <a:path w="252730" h="650240">
                  <a:moveTo>
                    <a:pt x="252670" y="649639"/>
                  </a:moveTo>
                  <a:lnTo>
                    <a:pt x="252670" y="163399"/>
                  </a:lnTo>
                  <a:lnTo>
                    <a:pt x="0" y="0"/>
                  </a:lnTo>
                </a:path>
              </a:pathLst>
            </a:custGeom>
            <a:ln w="3287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6EEB9581-AFD0-52DA-6392-BEE7570455D0}"/>
                </a:ext>
              </a:extLst>
            </p:cNvPr>
            <p:cNvSpPr/>
            <p:nvPr/>
          </p:nvSpPr>
          <p:spPr>
            <a:xfrm>
              <a:off x="451072" y="371233"/>
              <a:ext cx="354330" cy="220979"/>
            </a:xfrm>
            <a:custGeom>
              <a:avLst/>
              <a:gdLst/>
              <a:ahLst/>
              <a:cxnLst/>
              <a:rect l="l" t="t" r="r" b="b"/>
              <a:pathLst>
                <a:path w="354330" h="220979">
                  <a:moveTo>
                    <a:pt x="353951" y="0"/>
                  </a:moveTo>
                  <a:lnTo>
                    <a:pt x="0" y="220809"/>
                  </a:lnTo>
                </a:path>
              </a:pathLst>
            </a:custGeom>
            <a:ln w="328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974BB10D-218F-4C34-451D-3D9B445DF726}"/>
                </a:ext>
              </a:extLst>
            </p:cNvPr>
            <p:cNvSpPr/>
            <p:nvPr/>
          </p:nvSpPr>
          <p:spPr>
            <a:xfrm>
              <a:off x="805023" y="34273"/>
              <a:ext cx="0" cy="332105"/>
            </a:xfrm>
            <a:custGeom>
              <a:avLst/>
              <a:gdLst/>
              <a:ahLst/>
              <a:cxnLst/>
              <a:rect l="l" t="t" r="r" b="b"/>
              <a:pathLst>
                <a:path h="332105">
                  <a:moveTo>
                    <a:pt x="0" y="0"/>
                  </a:moveTo>
                  <a:lnTo>
                    <a:pt x="0" y="332015"/>
                  </a:lnTo>
                </a:path>
              </a:pathLst>
            </a:custGeom>
            <a:ln w="3287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96A610CC-066D-9F15-F3F2-6D628931AF54}"/>
                </a:ext>
              </a:extLst>
            </p:cNvPr>
            <p:cNvSpPr/>
            <p:nvPr/>
          </p:nvSpPr>
          <p:spPr>
            <a:xfrm>
              <a:off x="805023" y="290481"/>
              <a:ext cx="654050" cy="1252220"/>
            </a:xfrm>
            <a:custGeom>
              <a:avLst/>
              <a:gdLst/>
              <a:ahLst/>
              <a:cxnLst/>
              <a:rect l="l" t="t" r="r" b="b"/>
              <a:pathLst>
                <a:path w="654050" h="1252220">
                  <a:moveTo>
                    <a:pt x="0" y="617129"/>
                  </a:moveTo>
                  <a:lnTo>
                    <a:pt x="0" y="1251838"/>
                  </a:lnTo>
                  <a:lnTo>
                    <a:pt x="653771" y="874834"/>
                  </a:lnTo>
                  <a:lnTo>
                    <a:pt x="653771" y="120806"/>
                  </a:lnTo>
                  <a:lnTo>
                    <a:pt x="444266" y="0"/>
                  </a:lnTo>
                  <a:lnTo>
                    <a:pt x="444266" y="171455"/>
                  </a:lnTo>
                </a:path>
              </a:pathLst>
            </a:custGeom>
            <a:ln w="328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15E9F3BF-E072-9CC8-D3FD-52AF97F86B04}"/>
                </a:ext>
              </a:extLst>
            </p:cNvPr>
            <p:cNvSpPr/>
            <p:nvPr/>
          </p:nvSpPr>
          <p:spPr>
            <a:xfrm>
              <a:off x="151244" y="34280"/>
              <a:ext cx="862330" cy="1292860"/>
            </a:xfrm>
            <a:custGeom>
              <a:avLst/>
              <a:gdLst/>
              <a:ahLst/>
              <a:cxnLst/>
              <a:rect l="l" t="t" r="r" b="b"/>
              <a:pathLst>
                <a:path w="862330" h="1292860">
                  <a:moveTo>
                    <a:pt x="195212" y="1292712"/>
                  </a:moveTo>
                  <a:lnTo>
                    <a:pt x="0" y="1131031"/>
                  </a:lnTo>
                  <a:lnTo>
                    <a:pt x="0" y="377004"/>
                  </a:lnTo>
                  <a:lnTo>
                    <a:pt x="653771" y="0"/>
                  </a:lnTo>
                  <a:lnTo>
                    <a:pt x="861826" y="119956"/>
                  </a:lnTo>
                </a:path>
              </a:pathLst>
            </a:custGeom>
            <a:ln w="3286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12">
              <a:extLst>
                <a:ext uri="{FF2B5EF4-FFF2-40B4-BE49-F238E27FC236}">
                  <a16:creationId xmlns:a16="http://schemas.microsoft.com/office/drawing/2014/main" id="{CB55BDDA-C17E-E990-A312-EB18DAAA3D1B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8852" y="851502"/>
              <a:ext cx="112362" cy="112229"/>
            </a:xfrm>
            <a:prstGeom prst="rect">
              <a:avLst/>
            </a:prstGeom>
          </p:spPr>
        </p:pic>
        <p:pic>
          <p:nvPicPr>
            <p:cNvPr id="22" name="object 13">
              <a:extLst>
                <a:ext uri="{FF2B5EF4-FFF2-40B4-BE49-F238E27FC236}">
                  <a16:creationId xmlns:a16="http://schemas.microsoft.com/office/drawing/2014/main" id="{A72A8F24-A5A8-573E-0728-711852813286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4881" y="535945"/>
              <a:ext cx="112381" cy="112229"/>
            </a:xfrm>
            <a:prstGeom prst="rect">
              <a:avLst/>
            </a:prstGeom>
          </p:spPr>
        </p:pic>
        <p:pic>
          <p:nvPicPr>
            <p:cNvPr id="23" name="object 14">
              <a:extLst>
                <a:ext uri="{FF2B5EF4-FFF2-40B4-BE49-F238E27FC236}">
                  <a16:creationId xmlns:a16="http://schemas.microsoft.com/office/drawing/2014/main" id="{3AF132D0-00A6-2A60-BD0B-4F3A3CF182BF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8852" y="315116"/>
              <a:ext cx="112362" cy="112229"/>
            </a:xfrm>
            <a:prstGeom prst="rect">
              <a:avLst/>
            </a:prstGeom>
          </p:spPr>
        </p:pic>
        <p:pic>
          <p:nvPicPr>
            <p:cNvPr id="24" name="object 15">
              <a:extLst>
                <a:ext uri="{FF2B5EF4-FFF2-40B4-BE49-F238E27FC236}">
                  <a16:creationId xmlns:a16="http://schemas.microsoft.com/office/drawing/2014/main" id="{453B31FE-B779-19EB-6250-FF68B74D5261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1176" y="545120"/>
              <a:ext cx="112381" cy="112229"/>
            </a:xfrm>
            <a:prstGeom prst="rect">
              <a:avLst/>
            </a:prstGeom>
          </p:spPr>
        </p:pic>
        <p:pic>
          <p:nvPicPr>
            <p:cNvPr id="25" name="object 16">
              <a:extLst>
                <a:ext uri="{FF2B5EF4-FFF2-40B4-BE49-F238E27FC236}">
                  <a16:creationId xmlns:a16="http://schemas.microsoft.com/office/drawing/2014/main" id="{6546750E-420E-4351-CE59-68861708743C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8852" y="624512"/>
              <a:ext cx="112362" cy="112230"/>
            </a:xfrm>
            <a:prstGeom prst="rect">
              <a:avLst/>
            </a:prstGeom>
          </p:spPr>
        </p:pic>
        <p:pic>
          <p:nvPicPr>
            <p:cNvPr id="26" name="object 17">
              <a:extLst>
                <a:ext uri="{FF2B5EF4-FFF2-40B4-BE49-F238E27FC236}">
                  <a16:creationId xmlns:a16="http://schemas.microsoft.com/office/drawing/2014/main" id="{2961766F-18F2-B7E5-C82D-C0255FE0E132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7754" y="114551"/>
              <a:ext cx="112381" cy="112229"/>
            </a:xfrm>
            <a:prstGeom prst="rect">
              <a:avLst/>
            </a:prstGeom>
          </p:spPr>
        </p:pic>
        <p:pic>
          <p:nvPicPr>
            <p:cNvPr id="27" name="object 18">
              <a:extLst>
                <a:ext uri="{FF2B5EF4-FFF2-40B4-BE49-F238E27FC236}">
                  <a16:creationId xmlns:a16="http://schemas.microsoft.com/office/drawing/2014/main" id="{351B2D52-3F71-D0D8-0188-CBD9CA1E5F95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90546" y="414385"/>
              <a:ext cx="112362" cy="112229"/>
            </a:xfrm>
            <a:prstGeom prst="rect">
              <a:avLst/>
            </a:prstGeom>
          </p:spPr>
        </p:pic>
        <p:pic>
          <p:nvPicPr>
            <p:cNvPr id="28" name="object 19">
              <a:extLst>
                <a:ext uri="{FF2B5EF4-FFF2-40B4-BE49-F238E27FC236}">
                  <a16:creationId xmlns:a16="http://schemas.microsoft.com/office/drawing/2014/main" id="{C344271B-EDC1-69BC-7C35-8F05F2994EA9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7487" y="1286012"/>
              <a:ext cx="112362" cy="112230"/>
            </a:xfrm>
            <a:prstGeom prst="rect">
              <a:avLst/>
            </a:prstGeom>
          </p:spPr>
        </p:pic>
        <p:pic>
          <p:nvPicPr>
            <p:cNvPr id="29" name="object 20">
              <a:extLst>
                <a:ext uri="{FF2B5EF4-FFF2-40B4-BE49-F238E27FC236}">
                  <a16:creationId xmlns:a16="http://schemas.microsoft.com/office/drawing/2014/main" id="{B149FA60-8B8F-2D91-290E-21AD7FEF6500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0132" y="1041212"/>
              <a:ext cx="112381" cy="112249"/>
            </a:xfrm>
            <a:prstGeom prst="rect">
              <a:avLst/>
            </a:prstGeom>
          </p:spPr>
        </p:pic>
        <p:pic>
          <p:nvPicPr>
            <p:cNvPr id="30" name="object 21">
              <a:extLst>
                <a:ext uri="{FF2B5EF4-FFF2-40B4-BE49-F238E27FC236}">
                  <a16:creationId xmlns:a16="http://schemas.microsoft.com/office/drawing/2014/main" id="{F70CC209-762A-7AE5-211B-CC475DD3539A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32659" y="890039"/>
              <a:ext cx="112381" cy="112229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7" r:id="rId3"/>
    <p:sldLayoutId id="2147483669" r:id="rId4"/>
    <p:sldLayoutId id="2147483666" r:id="rId5"/>
    <p:sldLayoutId id="2147483664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 txBox="1"/>
          <p:nvPr/>
        </p:nvSpPr>
        <p:spPr>
          <a:xfrm>
            <a:off x="11507253" y="1866900"/>
            <a:ext cx="6774815" cy="14712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0" algn="ctr">
              <a:lnSpc>
                <a:spcPts val="2550"/>
              </a:lnSpc>
              <a:spcBef>
                <a:spcPts val="85"/>
              </a:spcBef>
            </a:pPr>
            <a:r>
              <a:rPr sz="2000" b="1" spc="65" dirty="0">
                <a:solidFill>
                  <a:srgbClr val="001B72"/>
                </a:solidFill>
                <a:latin typeface="Tahoma"/>
                <a:cs typeface="Tahoma"/>
              </a:rPr>
              <a:t>2025</a:t>
            </a:r>
            <a:r>
              <a:rPr sz="2000" b="1" spc="295" dirty="0">
                <a:solidFill>
                  <a:srgbClr val="001B72"/>
                </a:solidFill>
                <a:latin typeface="Tahoma"/>
                <a:cs typeface="Tahoma"/>
              </a:rPr>
              <a:t> </a:t>
            </a:r>
            <a:r>
              <a:rPr sz="2000" b="1" spc="120" dirty="0">
                <a:solidFill>
                  <a:srgbClr val="001B72"/>
                </a:solidFill>
                <a:latin typeface="Tahoma"/>
                <a:cs typeface="Tahoma"/>
              </a:rPr>
              <a:t>IEEE</a:t>
            </a:r>
            <a:r>
              <a:rPr sz="2000" b="1" spc="295" dirty="0">
                <a:solidFill>
                  <a:srgbClr val="001B72"/>
                </a:solidFill>
                <a:latin typeface="Tahoma"/>
                <a:cs typeface="Tahoma"/>
              </a:rPr>
              <a:t> </a:t>
            </a:r>
            <a:r>
              <a:rPr sz="2000" b="1" spc="165" dirty="0">
                <a:solidFill>
                  <a:srgbClr val="001B72"/>
                </a:solidFill>
                <a:latin typeface="Tahoma"/>
                <a:cs typeface="Tahoma"/>
              </a:rPr>
              <a:t>INTERNATIONAL</a:t>
            </a:r>
            <a:r>
              <a:rPr sz="2000" b="1" spc="300" dirty="0">
                <a:solidFill>
                  <a:srgbClr val="001B72"/>
                </a:solidFill>
                <a:latin typeface="Tahoma"/>
                <a:cs typeface="Tahoma"/>
              </a:rPr>
              <a:t> </a:t>
            </a:r>
            <a:r>
              <a:rPr sz="2000" b="1" spc="245" dirty="0">
                <a:solidFill>
                  <a:srgbClr val="001B72"/>
                </a:solidFill>
                <a:latin typeface="Tahoma"/>
                <a:cs typeface="Tahoma"/>
              </a:rPr>
              <a:t>CONFERENCE</a:t>
            </a:r>
            <a:r>
              <a:rPr sz="2000" b="1" spc="295" dirty="0">
                <a:solidFill>
                  <a:srgbClr val="001B72"/>
                </a:solidFill>
                <a:latin typeface="Tahoma"/>
                <a:cs typeface="Tahoma"/>
              </a:rPr>
              <a:t> </a:t>
            </a:r>
            <a:r>
              <a:rPr sz="2000" b="1" spc="175" dirty="0">
                <a:solidFill>
                  <a:srgbClr val="001B72"/>
                </a:solidFill>
                <a:latin typeface="Tahoma"/>
                <a:cs typeface="Tahoma"/>
              </a:rPr>
              <a:t>ON </a:t>
            </a:r>
            <a:r>
              <a:rPr sz="2000" b="1" spc="165" dirty="0">
                <a:solidFill>
                  <a:srgbClr val="001B72"/>
                </a:solidFill>
                <a:latin typeface="Tahoma"/>
                <a:cs typeface="Tahoma"/>
              </a:rPr>
              <a:t>EMERGING</a:t>
            </a:r>
            <a:r>
              <a:rPr sz="2000" b="1" spc="275" dirty="0">
                <a:solidFill>
                  <a:srgbClr val="001B72"/>
                </a:solidFill>
                <a:latin typeface="Tahoma"/>
                <a:cs typeface="Tahoma"/>
              </a:rPr>
              <a:t> </a:t>
            </a:r>
            <a:r>
              <a:rPr sz="2000" b="1" spc="195" dirty="0">
                <a:solidFill>
                  <a:srgbClr val="001B72"/>
                </a:solidFill>
                <a:latin typeface="Tahoma"/>
                <a:cs typeface="Tahoma"/>
              </a:rPr>
              <a:t>TRENDS</a:t>
            </a:r>
            <a:r>
              <a:rPr sz="2000" b="1" spc="280" dirty="0">
                <a:solidFill>
                  <a:srgbClr val="001B72"/>
                </a:solidFill>
                <a:latin typeface="Tahoma"/>
                <a:cs typeface="Tahoma"/>
              </a:rPr>
              <a:t> </a:t>
            </a:r>
            <a:r>
              <a:rPr sz="2000" b="1" dirty="0">
                <a:solidFill>
                  <a:srgbClr val="001B72"/>
                </a:solidFill>
                <a:latin typeface="Tahoma"/>
                <a:cs typeface="Tahoma"/>
              </a:rPr>
              <a:t>IN</a:t>
            </a:r>
            <a:r>
              <a:rPr sz="2000" b="1" spc="280" dirty="0">
                <a:solidFill>
                  <a:srgbClr val="001B72"/>
                </a:solidFill>
                <a:latin typeface="Tahoma"/>
                <a:cs typeface="Tahoma"/>
              </a:rPr>
              <a:t> </a:t>
            </a:r>
            <a:r>
              <a:rPr sz="2000" b="1" spc="145" dirty="0">
                <a:solidFill>
                  <a:srgbClr val="001B72"/>
                </a:solidFill>
                <a:latin typeface="Tahoma"/>
                <a:cs typeface="Tahoma"/>
              </a:rPr>
              <a:t>ENGINEERING</a:t>
            </a:r>
            <a:r>
              <a:rPr sz="2000" b="1" spc="280" dirty="0">
                <a:solidFill>
                  <a:srgbClr val="001B72"/>
                </a:solidFill>
                <a:latin typeface="Tahoma"/>
                <a:cs typeface="Tahoma"/>
              </a:rPr>
              <a:t> </a:t>
            </a:r>
            <a:r>
              <a:rPr sz="2000" b="1" spc="-225" dirty="0">
                <a:solidFill>
                  <a:srgbClr val="001B72"/>
                </a:solidFill>
                <a:latin typeface="Tahoma"/>
                <a:cs typeface="Tahoma"/>
              </a:rPr>
              <a:t>A</a:t>
            </a:r>
            <a:r>
              <a:rPr sz="2000" u="heavy" spc="30" dirty="0">
                <a:solidFill>
                  <a:srgbClr val="001B72"/>
                </a:solidFill>
                <a:uFill>
                  <a:solidFill>
                    <a:srgbClr val="12219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b="1" spc="165" dirty="0">
                <a:solidFill>
                  <a:srgbClr val="001B72"/>
                </a:solidFill>
                <a:latin typeface="Tahoma"/>
                <a:cs typeface="Tahoma"/>
              </a:rPr>
              <a:t>ND </a:t>
            </a:r>
            <a:r>
              <a:rPr sz="2000" b="1" spc="190" dirty="0">
                <a:solidFill>
                  <a:srgbClr val="001B72"/>
                </a:solidFill>
                <a:latin typeface="Tahoma"/>
                <a:cs typeface="Tahoma"/>
              </a:rPr>
              <a:t>COMPUTING</a:t>
            </a:r>
            <a:r>
              <a:rPr sz="2000" b="1" spc="320" dirty="0">
                <a:solidFill>
                  <a:srgbClr val="001B72"/>
                </a:solidFill>
                <a:latin typeface="Tahoma"/>
                <a:cs typeface="Tahoma"/>
              </a:rPr>
              <a:t> </a:t>
            </a:r>
            <a:r>
              <a:rPr sz="2000" b="1" spc="155" dirty="0">
                <a:solidFill>
                  <a:srgbClr val="001B72"/>
                </a:solidFill>
                <a:latin typeface="Tahoma"/>
                <a:cs typeface="Tahoma"/>
              </a:rPr>
              <a:t>(ETECOM)</a:t>
            </a:r>
            <a:endParaRPr sz="2000" dirty="0">
              <a:latin typeface="Tahoma"/>
              <a:cs typeface="Tahoma"/>
            </a:endParaRPr>
          </a:p>
          <a:p>
            <a:pPr marR="188595" algn="ctr">
              <a:lnSpc>
                <a:spcPct val="100000"/>
              </a:lnSpc>
              <a:spcBef>
                <a:spcPts val="1530"/>
              </a:spcBef>
            </a:pPr>
            <a:r>
              <a:rPr sz="1850" b="1" spc="70" dirty="0">
                <a:solidFill>
                  <a:srgbClr val="001B72"/>
                </a:solidFill>
                <a:latin typeface="Tahoma"/>
                <a:cs typeface="Tahoma"/>
              </a:rPr>
              <a:t>29-</a:t>
            </a:r>
            <a:r>
              <a:rPr sz="1850" b="1" spc="60" dirty="0">
                <a:solidFill>
                  <a:srgbClr val="001B72"/>
                </a:solidFill>
                <a:latin typeface="Tahoma"/>
                <a:cs typeface="Tahoma"/>
              </a:rPr>
              <a:t>30</a:t>
            </a:r>
            <a:r>
              <a:rPr sz="1850" b="1" spc="210" dirty="0">
                <a:solidFill>
                  <a:srgbClr val="001B72"/>
                </a:solidFill>
                <a:latin typeface="Tahoma"/>
                <a:cs typeface="Tahoma"/>
              </a:rPr>
              <a:t> </a:t>
            </a:r>
            <a:r>
              <a:rPr sz="1850" b="1" spc="200" dirty="0">
                <a:solidFill>
                  <a:srgbClr val="001B72"/>
                </a:solidFill>
                <a:latin typeface="Tahoma"/>
                <a:cs typeface="Tahoma"/>
              </a:rPr>
              <a:t>OCTOBER</a:t>
            </a:r>
            <a:r>
              <a:rPr sz="1850" b="1" spc="215" dirty="0">
                <a:solidFill>
                  <a:srgbClr val="001B72"/>
                </a:solidFill>
                <a:latin typeface="Tahoma"/>
                <a:cs typeface="Tahoma"/>
              </a:rPr>
              <a:t> </a:t>
            </a:r>
            <a:r>
              <a:rPr sz="1850" b="1" spc="175" dirty="0">
                <a:solidFill>
                  <a:srgbClr val="001B72"/>
                </a:solidFill>
                <a:latin typeface="Tahoma"/>
                <a:cs typeface="Tahoma"/>
              </a:rPr>
              <a:t>2</a:t>
            </a:r>
            <a:r>
              <a:rPr sz="1850" b="1" spc="-405" dirty="0">
                <a:solidFill>
                  <a:srgbClr val="001B72"/>
                </a:solidFill>
                <a:latin typeface="Tahoma"/>
                <a:cs typeface="Tahoma"/>
              </a:rPr>
              <a:t>0</a:t>
            </a:r>
            <a:r>
              <a:rPr sz="1850" u="heavy" spc="105" dirty="0">
                <a:solidFill>
                  <a:srgbClr val="001B72"/>
                </a:solidFill>
                <a:uFill>
                  <a:solidFill>
                    <a:srgbClr val="12219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50" b="1" spc="-25" dirty="0">
                <a:solidFill>
                  <a:srgbClr val="001B72"/>
                </a:solidFill>
                <a:latin typeface="Tahoma"/>
                <a:cs typeface="Tahoma"/>
              </a:rPr>
              <a:t>25</a:t>
            </a:r>
            <a:endParaRPr sz="1850" dirty="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31916" y="3009900"/>
            <a:ext cx="9988484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1" i="1" dirty="0">
                <a:solidFill>
                  <a:srgbClr val="A0073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Enabling Equitable EV Charger Deployment in Berlin with Multi-Objective Geospatial Optimization</a:t>
            </a:r>
            <a:endParaRPr sz="4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60491" y="6784337"/>
            <a:ext cx="7445309" cy="1765868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857375">
              <a:lnSpc>
                <a:spcPct val="100000"/>
              </a:lnSpc>
              <a:spcBef>
                <a:spcPts val="550"/>
              </a:spcBef>
            </a:pPr>
            <a:r>
              <a:rPr sz="2650" b="1" spc="-204" dirty="0">
                <a:solidFill>
                  <a:srgbClr val="001B7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Presented</a:t>
            </a:r>
            <a:r>
              <a:rPr sz="2650" b="1" spc="-160" dirty="0">
                <a:solidFill>
                  <a:srgbClr val="001B7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650" b="1" spc="-170" dirty="0">
                <a:solidFill>
                  <a:srgbClr val="001B7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</a:t>
            </a:r>
            <a:r>
              <a:rPr sz="2650" b="1" spc="-160" dirty="0">
                <a:solidFill>
                  <a:srgbClr val="001B7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z="2650" b="1" spc="-165" dirty="0">
                <a:solidFill>
                  <a:srgbClr val="001B7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r>
              <a:rPr sz="2650" b="1" spc="-295" dirty="0">
                <a:solidFill>
                  <a:srgbClr val="001B7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650" b="1" spc="-210" dirty="0">
                <a:solidFill>
                  <a:srgbClr val="001B7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Clifford Omari Ondieki</a:t>
            </a:r>
            <a:endParaRPr lang="en-US" sz="265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857375">
              <a:lnSpc>
                <a:spcPct val="100000"/>
              </a:lnSpc>
              <a:spcBef>
                <a:spcPts val="445"/>
              </a:spcBef>
            </a:pPr>
            <a:endParaRPr lang="en-GB" sz="2650" b="1" spc="-10" dirty="0">
              <a:solidFill>
                <a:srgbClr val="001B7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857375">
              <a:lnSpc>
                <a:spcPct val="100000"/>
              </a:lnSpc>
              <a:spcBef>
                <a:spcPts val="445"/>
              </a:spcBef>
            </a:pPr>
            <a:endParaRPr lang="en-GB" sz="265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sz="2400" b="1" spc="-10" dirty="0">
                <a:solidFill>
                  <a:srgbClr val="1B0C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CO-AUTHORS:</a:t>
            </a:r>
            <a:r>
              <a:rPr lang="en-US" sz="2400" b="1" spc="-10" dirty="0">
                <a:solidFill>
                  <a:srgbClr val="1B0C9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Tianxiang Lu</a:t>
            </a:r>
            <a:endParaRPr sz="2400" b="1" spc="-10" dirty="0">
              <a:solidFill>
                <a:srgbClr val="1B0C9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D657A1-27A2-D138-6B12-059CF0DD0B5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 descr="A logo with birds flying around it&#10;&#10;AI-generated content may be incorrect.">
            <a:extLst>
              <a:ext uri="{FF2B5EF4-FFF2-40B4-BE49-F238E27FC236}">
                <a16:creationId xmlns:a16="http://schemas.microsoft.com/office/drawing/2014/main" id="{C204D2FE-19DA-C760-D8AD-9D98DF5CC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760" y="1347175"/>
            <a:ext cx="2674095" cy="29712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6EF23589-B1C5-423B-8E82-D1AA6D4236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"/>
          <a:stretch/>
        </p:blipFill>
        <p:spPr>
          <a:xfrm>
            <a:off x="6412492" y="3034490"/>
            <a:ext cx="5482067" cy="53705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DA6227-C993-46FC-A6EC-6DDB8B661B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9"/>
          <a:stretch/>
        </p:blipFill>
        <p:spPr>
          <a:xfrm>
            <a:off x="12092863" y="3005614"/>
            <a:ext cx="5671037" cy="53705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4A5F960-4DAF-4FBE-95F2-11D13ECDE6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95" y="3005614"/>
            <a:ext cx="5400693" cy="539945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823021" y="1782956"/>
            <a:ext cx="16661011" cy="1452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688"/>
              </a:lnSpc>
            </a:pPr>
            <a:r>
              <a:rPr lang="en-US" sz="4563" b="1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Simulation Results</a:t>
            </a:r>
            <a:endParaRPr lang="en-US" sz="4563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Shape 1"/>
          <p:cNvSpPr/>
          <p:nvPr/>
        </p:nvSpPr>
        <p:spPr>
          <a:xfrm>
            <a:off x="813495" y="8544520"/>
            <a:ext cx="522983" cy="522983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Text 2"/>
          <p:cNvSpPr/>
          <p:nvPr/>
        </p:nvSpPr>
        <p:spPr>
          <a:xfrm>
            <a:off x="1568798" y="8624293"/>
            <a:ext cx="290572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13"/>
              </a:lnSpc>
            </a:pPr>
            <a:r>
              <a:rPr lang="en-US" sz="225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Baseline</a:t>
            </a:r>
            <a:endParaRPr lang="en-US" sz="22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1568798" y="9126885"/>
            <a:ext cx="4604594" cy="743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75"/>
              </a:lnSpc>
            </a:pPr>
            <a:r>
              <a:rPr lang="en-US" sz="1813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Heavy clustering in central Berlin, sparse coverage in outer districts</a:t>
            </a:r>
            <a:endParaRPr lang="en-US" sz="1813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Shape 4"/>
          <p:cNvSpPr/>
          <p:nvPr/>
        </p:nvSpPr>
        <p:spPr>
          <a:xfrm>
            <a:off x="6580062" y="8504044"/>
            <a:ext cx="522983" cy="522983"/>
          </a:xfrm>
          <a:prstGeom prst="roundRect">
            <a:avLst>
              <a:gd name="adj" fmla="val 40005"/>
            </a:avLst>
          </a:prstGeom>
          <a:solidFill>
            <a:srgbClr val="92D050"/>
          </a:solidFill>
          <a:ln>
            <a:solidFill>
              <a:schemeClr val="accent3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10" name="Text 5"/>
          <p:cNvSpPr/>
          <p:nvPr/>
        </p:nvSpPr>
        <p:spPr>
          <a:xfrm>
            <a:off x="7219206" y="8624293"/>
            <a:ext cx="2948583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13"/>
              </a:lnSpc>
            </a:pPr>
            <a:r>
              <a:rPr lang="en-US" sz="225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 Utility Strategy</a:t>
            </a:r>
            <a:endParaRPr lang="en-US" sz="22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219206" y="9126885"/>
            <a:ext cx="4604743" cy="743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75"/>
              </a:lnSpc>
            </a:pPr>
            <a:r>
              <a:rPr lang="en-US" sz="1813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Intensifies existing hotspots, maximizes short-term service coverage</a:t>
            </a:r>
            <a:endParaRPr lang="en-US" sz="1813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12114460" y="8544520"/>
            <a:ext cx="522983" cy="522983"/>
          </a:xfrm>
          <a:prstGeom prst="roundRect">
            <a:avLst>
              <a:gd name="adj" fmla="val 40005"/>
            </a:avLst>
          </a:prstGeom>
          <a:solidFill>
            <a:srgbClr val="00B05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8"/>
          <p:cNvSpPr/>
          <p:nvPr/>
        </p:nvSpPr>
        <p:spPr>
          <a:xfrm>
            <a:off x="12869764" y="8624293"/>
            <a:ext cx="2980433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13"/>
              </a:lnSpc>
            </a:pPr>
            <a:r>
              <a:rPr lang="en-US" sz="225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 Equity Strategy</a:t>
            </a:r>
            <a:endParaRPr lang="en-US" sz="22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2869764" y="9126885"/>
            <a:ext cx="4604743" cy="743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75"/>
              </a:lnSpc>
            </a:pPr>
            <a:r>
              <a:rPr lang="en-US" sz="1813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Fills coverage gaps, creates balanced access across all communities with less wait times</a:t>
            </a:r>
            <a:endParaRPr lang="en-US" sz="1813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CEE2A8A-51D7-4E37-BADF-CE565C71E3A0}"/>
              </a:ext>
            </a:extLst>
          </p:cNvPr>
          <p:cNvGrpSpPr/>
          <p:nvPr/>
        </p:nvGrpSpPr>
        <p:grpSpPr>
          <a:xfrm>
            <a:off x="434483" y="1887128"/>
            <a:ext cx="17213755" cy="6512744"/>
            <a:chOff x="7476007" y="1950329"/>
            <a:chExt cx="10283004" cy="6512744"/>
          </a:xfrm>
        </p:grpSpPr>
        <p:sp>
          <p:nvSpPr>
            <p:cNvPr id="8" name="Text 0">
              <a:extLst>
                <a:ext uri="{FF2B5EF4-FFF2-40B4-BE49-F238E27FC236}">
                  <a16:creationId xmlns:a16="http://schemas.microsoft.com/office/drawing/2014/main" id="{F7011190-E39E-4B3A-A3D5-B5794EBB5E0C}"/>
                </a:ext>
              </a:extLst>
            </p:cNvPr>
            <p:cNvSpPr/>
            <p:nvPr/>
          </p:nvSpPr>
          <p:spPr>
            <a:xfrm>
              <a:off x="7476007" y="1950329"/>
              <a:ext cx="9960175" cy="131206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l">
                <a:lnSpc>
                  <a:spcPts val="5125"/>
                </a:lnSpc>
              </a:pPr>
              <a:r>
                <a:rPr lang="en-US" sz="4400" b="1" dirty="0">
                  <a:solidFill>
                    <a:srgbClr val="3B454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Impact, Limitations, and Outlook</a:t>
              </a:r>
              <a:endParaRPr lang="en-US" sz="4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Text 1">
              <a:extLst>
                <a:ext uri="{FF2B5EF4-FFF2-40B4-BE49-F238E27FC236}">
                  <a16:creationId xmlns:a16="http://schemas.microsoft.com/office/drawing/2014/main" id="{65E21EE3-E92D-4C29-AECE-A40E60750849}"/>
                </a:ext>
              </a:extLst>
            </p:cNvPr>
            <p:cNvSpPr/>
            <p:nvPr/>
          </p:nvSpPr>
          <p:spPr>
            <a:xfrm>
              <a:off x="7583905" y="2902882"/>
              <a:ext cx="9636826" cy="67181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l">
                <a:lnSpc>
                  <a:spcPts val="2625"/>
                </a:lnSpc>
              </a:pPr>
              <a:r>
                <a:rPr lang="en-US" sz="2400" dirty="0">
                  <a:solidFill>
                    <a:srgbClr val="40544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framework transforms political debates into evidence-based choices, providing policymakers with clear trade-offs and their consequences.</a:t>
              </a:r>
              <a:endPara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Shape 2">
              <a:extLst>
                <a:ext uri="{FF2B5EF4-FFF2-40B4-BE49-F238E27FC236}">
                  <a16:creationId xmlns:a16="http://schemas.microsoft.com/office/drawing/2014/main" id="{621ABCF2-82E0-4B0C-96B6-F30BA1F07880}"/>
                </a:ext>
              </a:extLst>
            </p:cNvPr>
            <p:cNvSpPr/>
            <p:nvPr/>
          </p:nvSpPr>
          <p:spPr>
            <a:xfrm>
              <a:off x="7662532" y="3801479"/>
              <a:ext cx="4875163" cy="2280554"/>
            </a:xfrm>
            <a:prstGeom prst="roundRect">
              <a:avLst>
                <a:gd name="adj" fmla="val 7923"/>
              </a:avLst>
            </a:prstGeom>
            <a:solidFill>
              <a:srgbClr val="E8F3E8"/>
            </a:solidFill>
            <a:ln/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Shape 6">
              <a:extLst>
                <a:ext uri="{FF2B5EF4-FFF2-40B4-BE49-F238E27FC236}">
                  <a16:creationId xmlns:a16="http://schemas.microsoft.com/office/drawing/2014/main" id="{7D08C03C-142D-4236-BD1E-8E91622616E4}"/>
                </a:ext>
              </a:extLst>
            </p:cNvPr>
            <p:cNvSpPr/>
            <p:nvPr/>
          </p:nvSpPr>
          <p:spPr>
            <a:xfrm>
              <a:off x="12883848" y="3801478"/>
              <a:ext cx="4875163" cy="2232107"/>
            </a:xfrm>
            <a:prstGeom prst="roundRect">
              <a:avLst>
                <a:gd name="adj" fmla="val 7923"/>
              </a:avLst>
            </a:prstGeom>
            <a:solidFill>
              <a:srgbClr val="E8F3E8"/>
            </a:solidFill>
            <a:ln/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Text 8">
              <a:extLst>
                <a:ext uri="{FF2B5EF4-FFF2-40B4-BE49-F238E27FC236}">
                  <a16:creationId xmlns:a16="http://schemas.microsoft.com/office/drawing/2014/main" id="{CD186CBF-3E73-4D49-AE31-F84779F4AB60}"/>
                </a:ext>
              </a:extLst>
            </p:cNvPr>
            <p:cNvSpPr/>
            <p:nvPr/>
          </p:nvSpPr>
          <p:spPr>
            <a:xfrm>
              <a:off x="13006565" y="3982007"/>
              <a:ext cx="2867471" cy="32816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l">
                <a:lnSpc>
                  <a:spcPts val="2563"/>
                </a:lnSpc>
              </a:pPr>
              <a:endParaRPr lang="en-US" sz="240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22" name="Image 3" descr="preencoded.png">
              <a:extLst>
                <a:ext uri="{FF2B5EF4-FFF2-40B4-BE49-F238E27FC236}">
                  <a16:creationId xmlns:a16="http://schemas.microsoft.com/office/drawing/2014/main" id="{A830E545-AA4E-44F1-BE8A-496E959D6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38740" y="6178315"/>
              <a:ext cx="283369" cy="354211"/>
            </a:xfrm>
            <a:prstGeom prst="rect">
              <a:avLst/>
            </a:prstGeom>
          </p:spPr>
        </p:pic>
        <p:sp>
          <p:nvSpPr>
            <p:cNvPr id="25" name="Shape 14">
              <a:extLst>
                <a:ext uri="{FF2B5EF4-FFF2-40B4-BE49-F238E27FC236}">
                  <a16:creationId xmlns:a16="http://schemas.microsoft.com/office/drawing/2014/main" id="{D154DE85-2FB6-4F7C-9C53-9369AE5D96BF}"/>
                </a:ext>
              </a:extLst>
            </p:cNvPr>
            <p:cNvSpPr/>
            <p:nvPr/>
          </p:nvSpPr>
          <p:spPr>
            <a:xfrm>
              <a:off x="7989977" y="6786880"/>
              <a:ext cx="9636826" cy="1676193"/>
            </a:xfrm>
            <a:prstGeom prst="roundRect">
              <a:avLst>
                <a:gd name="adj" fmla="val 15391"/>
              </a:avLst>
            </a:prstGeom>
            <a:solidFill>
              <a:srgbClr val="CCE6D1"/>
            </a:solidFill>
            <a:ln/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Text 15">
              <a:extLst>
                <a:ext uri="{FF2B5EF4-FFF2-40B4-BE49-F238E27FC236}">
                  <a16:creationId xmlns:a16="http://schemas.microsoft.com/office/drawing/2014/main" id="{E25004E7-9937-4B75-8555-1F2A60401A89}"/>
                </a:ext>
              </a:extLst>
            </p:cNvPr>
            <p:cNvSpPr/>
            <p:nvPr/>
          </p:nvSpPr>
          <p:spPr>
            <a:xfrm>
              <a:off x="8226997" y="6989406"/>
              <a:ext cx="8867095" cy="127114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l">
                <a:lnSpc>
                  <a:spcPts val="2625"/>
                </a:lnSpc>
              </a:pPr>
              <a:r>
                <a:rPr lang="en-US" sz="2400" b="1" dirty="0">
                  <a:solidFill>
                    <a:srgbClr val="40544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Future Enhancements: </a:t>
              </a:r>
            </a:p>
            <a:p>
              <a:pPr marL="342900" indent="-342900" algn="l">
                <a:lnSpc>
                  <a:spcPts val="2625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40544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Integration of finer-grained analysis, grid capacity constraints, and land use considerations will further refine these optimization strategies.</a:t>
              </a:r>
            </a:p>
            <a:p>
              <a:pPr marL="342900" indent="-342900" algn="l">
                <a:lnSpc>
                  <a:spcPts val="2625"/>
                </a:lnSpc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rgbClr val="40544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Ultimate validation requires a quasi-experimental roll-out (e.g., Difference-in-Differences).</a:t>
              </a:r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07F78269-1CE5-4B74-A0A8-F2E36675D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54" y="3904044"/>
            <a:ext cx="742237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Impact:</a:t>
            </a:r>
            <a:endParaRPr lang="en-US" altLang="en-US" sz="2400" b="1" dirty="0">
              <a:solidFill>
                <a:srgbClr val="40544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Quantifies Trade-off</a:t>
            </a:r>
            <a:r>
              <a:rPr lang="en-US" altLang="en-US" sz="2400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Provides a quantitative foundation for policy debates on utility vs. equity.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Actionable Guidance: </a:t>
            </a:r>
            <a:r>
              <a:rPr lang="en-US" altLang="en-US" sz="2400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Offers transparent, implementable deployment strategies to planners.</a:t>
            </a:r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DFCBCBBF-2169-46DE-96CD-F74877E2B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2640" y="3916454"/>
            <a:ext cx="806052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Limitations:</a:t>
            </a:r>
            <a:endParaRPr lang="en-US" altLang="en-US" sz="2400" b="1" dirty="0">
              <a:solidFill>
                <a:srgbClr val="40544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Resolution: </a:t>
            </a:r>
            <a:r>
              <a:rPr lang="en-US" altLang="en-US" sz="2400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Gini coefficient is district-level; does not use fine-grained metrics (e.g., 2SFCA).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Simplification: </a:t>
            </a:r>
            <a:r>
              <a:rPr lang="en-US" altLang="en-US" sz="2400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Excludes explicit grid capacity or detailed land-use siting feasibility.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0">
            <a:extLst>
              <a:ext uri="{FF2B5EF4-FFF2-40B4-BE49-F238E27FC236}">
                <a16:creationId xmlns:a16="http://schemas.microsoft.com/office/drawing/2014/main" id="{61106CE2-E2E1-4646-AC68-0B8584924B87}"/>
              </a:ext>
            </a:extLst>
          </p:cNvPr>
          <p:cNvSpPr/>
          <p:nvPr/>
        </p:nvSpPr>
        <p:spPr>
          <a:xfrm>
            <a:off x="1293744" y="2433022"/>
            <a:ext cx="12700176" cy="848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125"/>
              </a:lnSpc>
            </a:pPr>
            <a:r>
              <a:rPr lang="en-US" sz="4125" b="1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Conclusion: Policy for a Fairer Transition</a:t>
            </a:r>
            <a:endParaRPr lang="en-US" sz="412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Shape 11">
            <a:extLst>
              <a:ext uri="{FF2B5EF4-FFF2-40B4-BE49-F238E27FC236}">
                <a16:creationId xmlns:a16="http://schemas.microsoft.com/office/drawing/2014/main" id="{12286839-7932-4327-99BB-290BD25F418F}"/>
              </a:ext>
            </a:extLst>
          </p:cNvPr>
          <p:cNvSpPr/>
          <p:nvPr/>
        </p:nvSpPr>
        <p:spPr>
          <a:xfrm flipH="1">
            <a:off x="658630" y="2781300"/>
            <a:ext cx="45719" cy="6765131"/>
          </a:xfrm>
          <a:prstGeom prst="rect">
            <a:avLst/>
          </a:prstGeom>
          <a:solidFill>
            <a:srgbClr val="43895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8F567CD6-4BDA-4DBC-93D1-A7D0B33B6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744" y="3963263"/>
            <a:ext cx="15700511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800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research successfully developed and validated a </a:t>
            </a:r>
            <a:r>
              <a:rPr lang="en-US" altLang="en-US" sz="2800" b="1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multi-objective framework </a:t>
            </a:r>
            <a:r>
              <a:rPr lang="en-US" altLang="en-US" sz="2800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reconcile the competing demands of utility and equity.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800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</a:t>
            </a:r>
            <a:r>
              <a:rPr lang="en-US" altLang="en-US" sz="2800" b="1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 Equity strategy </a:t>
            </a:r>
            <a:r>
              <a:rPr lang="en-US" altLang="en-US" sz="2800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demonstrably superior for achieving an inclusive transition: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              - 13% lower Gini coefficient.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- 21% higher local access in underserved districts.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en-US" altLang="en-US" sz="2800" b="1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overall queueing delays</a:t>
            </a:r>
            <a:r>
              <a:rPr lang="en-US" altLang="en-US" sz="2800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800" dirty="0">
              <a:solidFill>
                <a:srgbClr val="3B45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b="1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Takeaway</a:t>
            </a:r>
            <a:r>
              <a:rPr lang="en-US" altLang="en-US" sz="2800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800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Strategic investment in equity is not a drag on efficiency; it is a vital mechanism for </a:t>
            </a:r>
            <a:r>
              <a:rPr lang="en-US" altLang="en-US" sz="2800" b="1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optimizing the entire urban EV network.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9AE4B8D-0502-4169-8AE1-BAD7D7CD74E9}"/>
              </a:ext>
            </a:extLst>
          </p:cNvPr>
          <p:cNvSpPr/>
          <p:nvPr/>
        </p:nvSpPr>
        <p:spPr>
          <a:xfrm>
            <a:off x="609600" y="2247900"/>
            <a:ext cx="11039328" cy="602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125"/>
              </a:lnSpc>
            </a:pPr>
            <a:r>
              <a:rPr lang="en-US" sz="4125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References</a:t>
            </a:r>
          </a:p>
          <a:p>
            <a:pPr algn="l">
              <a:lnSpc>
                <a:spcPts val="5125"/>
              </a:lnSpc>
            </a:pPr>
            <a:endParaRPr lang="en-US" sz="4125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1F832ADF-833F-45B6-BFB8-BF39A8DD94B2}"/>
              </a:ext>
            </a:extLst>
          </p:cNvPr>
          <p:cNvSpPr/>
          <p:nvPr/>
        </p:nvSpPr>
        <p:spPr>
          <a:xfrm>
            <a:off x="621632" y="3162300"/>
            <a:ext cx="11039328" cy="602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125"/>
              </a:lnSpc>
            </a:pPr>
            <a:endParaRPr lang="en-US" sz="4125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0D81C68-BE84-4B1B-A129-AED095F54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32" y="2859795"/>
            <a:ext cx="5626768" cy="69542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3710B95-7D4D-4737-BC66-655DC7206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859795"/>
            <a:ext cx="5943600" cy="14518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FE1C6D2-F260-4329-8581-03C15C93E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640" y="4067176"/>
            <a:ext cx="5928360" cy="561288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1D54208-4A36-4A0F-8B8C-42313372191A}"/>
              </a:ext>
            </a:extLst>
          </p:cNvPr>
          <p:cNvGrpSpPr/>
          <p:nvPr/>
        </p:nvGrpSpPr>
        <p:grpSpPr>
          <a:xfrm>
            <a:off x="660684" y="2835981"/>
            <a:ext cx="17005684" cy="6954239"/>
            <a:chOff x="660684" y="2835981"/>
            <a:chExt cx="17005684" cy="695423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E770F1A-B0EB-4ECE-AE2F-26AA6C5C2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16765" y="2864556"/>
              <a:ext cx="5449603" cy="669854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22BB7A1-FFAF-4734-9625-E184BB966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684" y="2835981"/>
              <a:ext cx="5626768" cy="695423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F6C233F-D7CE-4B2D-B450-A649EDE36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7452" y="2835981"/>
              <a:ext cx="5943600" cy="1451872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B94BCEC-F257-41D7-83DC-F0B99A2AF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692" y="4043362"/>
              <a:ext cx="5928360" cy="5612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9863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E84BB2-CD2A-82E0-C616-EC72DBFB0236}"/>
              </a:ext>
            </a:extLst>
          </p:cNvPr>
          <p:cNvSpPr txBox="1"/>
          <p:nvPr/>
        </p:nvSpPr>
        <p:spPr>
          <a:xfrm>
            <a:off x="436471" y="3019842"/>
            <a:ext cx="769152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 for your attention. </a:t>
            </a:r>
          </a:p>
          <a:p>
            <a:endParaRPr lang="en-GB" sz="4400" dirty="0">
              <a:solidFill>
                <a:srgbClr val="3B454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sz="4400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questions?</a:t>
            </a:r>
          </a:p>
        </p:txBody>
      </p:sp>
      <p:pic>
        <p:nvPicPr>
          <p:cNvPr id="5" name="Graphic 4" descr="Questions outline">
            <a:extLst>
              <a:ext uri="{FF2B5EF4-FFF2-40B4-BE49-F238E27FC236}">
                <a16:creationId xmlns:a16="http://schemas.microsoft.com/office/drawing/2014/main" id="{EBB3B016-BFE9-4CC0-1A17-3D05A7F50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5611" y="6134100"/>
            <a:ext cx="2514600" cy="25146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5587F2E-ADBB-4498-2C6B-75779FAB49FA}"/>
              </a:ext>
            </a:extLst>
          </p:cNvPr>
          <p:cNvCxnSpPr>
            <a:cxnSpLocks/>
          </p:cNvCxnSpPr>
          <p:nvPr/>
        </p:nvCxnSpPr>
        <p:spPr>
          <a:xfrm>
            <a:off x="8153400" y="2628900"/>
            <a:ext cx="0" cy="655320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E91EFE2-1B67-61DE-0ED9-CF91C5673B0C}"/>
              </a:ext>
            </a:extLst>
          </p:cNvPr>
          <p:cNvSpPr txBox="1"/>
          <p:nvPr/>
        </p:nvSpPr>
        <p:spPr>
          <a:xfrm>
            <a:off x="8719984" y="2709345"/>
            <a:ext cx="2374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Contact</a:t>
            </a:r>
          </a:p>
        </p:txBody>
      </p:sp>
      <p:pic>
        <p:nvPicPr>
          <p:cNvPr id="13" name="Picture 1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E85A3CC9-80C3-969F-DBCA-709CAB76C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144" y="5427023"/>
            <a:ext cx="4211302" cy="42113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97F31A9-F3B5-7DD9-67F6-A6A8ACD285D0}"/>
              </a:ext>
            </a:extLst>
          </p:cNvPr>
          <p:cNvSpPr txBox="1"/>
          <p:nvPr/>
        </p:nvSpPr>
        <p:spPr>
          <a:xfrm>
            <a:off x="13338132" y="3567577"/>
            <a:ext cx="45133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Prof. </a:t>
            </a:r>
            <a:r>
              <a:rPr lang="en-GB" sz="4400" dirty="0" err="1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Dr.</a:t>
            </a:r>
            <a:r>
              <a:rPr lang="en-GB" sz="4400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4400" dirty="0" err="1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rer</a:t>
            </a:r>
            <a:r>
              <a:rPr lang="en-GB" sz="4400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nat. Tianxiang Lu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A38B12-9F83-2C86-4CCE-787416E29058}"/>
              </a:ext>
            </a:extLst>
          </p:cNvPr>
          <p:cNvSpPr txBox="1"/>
          <p:nvPr/>
        </p:nvSpPr>
        <p:spPr>
          <a:xfrm>
            <a:off x="9144000" y="3567577"/>
            <a:ext cx="42113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Clifford Omari Ondieki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003F3-6051-4DCA-BBAA-31F9CFA2F3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8" t="43131" r="26222" b="11716"/>
          <a:stretch/>
        </p:blipFill>
        <p:spPr>
          <a:xfrm>
            <a:off x="8971333" y="5557754"/>
            <a:ext cx="4038421" cy="397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86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96082-CE5C-1965-C7B2-1939CB6A3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21125" y="3539111"/>
            <a:ext cx="2532379" cy="49244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1640AC-B27E-26EF-6BD8-70EEBE24863A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8763000" y="4381500"/>
            <a:ext cx="7772400" cy="517064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Methodology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Optimisation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Impact, Limitations, and Outlook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Questions and Contact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82593-8131-4AB7-4761-C79085BE54E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624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9600" y="1943099"/>
            <a:ext cx="17297400" cy="1986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938"/>
              </a:lnSpc>
            </a:pPr>
            <a:r>
              <a:rPr lang="en-US" sz="5563" b="1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Challenge: Germany's Ambitious EV Goals</a:t>
            </a:r>
            <a:endParaRPr lang="en-US" sz="5563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5642" y="2936528"/>
            <a:ext cx="5167312" cy="2983855"/>
          </a:xfrm>
          <a:prstGeom prst="roundRect">
            <a:avLst>
              <a:gd name="adj" fmla="val 8552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305380" y="3095701"/>
            <a:ext cx="4470278" cy="537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438"/>
              </a:lnSpc>
            </a:pPr>
            <a:r>
              <a:rPr lang="en-US" sz="275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Million Chargers by 2030</a:t>
            </a:r>
            <a:endParaRPr lang="en-US" sz="27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74159" y="4338708"/>
            <a:ext cx="4603850" cy="1360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63"/>
              </a:lnSpc>
            </a:pPr>
            <a:r>
              <a:rPr lang="en-US" sz="2188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Germany's national target requires strategic deployment across all regions</a:t>
            </a:r>
            <a:endParaRPr lang="en-US" sz="2188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141471" y="2936528"/>
            <a:ext cx="4963715" cy="2983855"/>
          </a:xfrm>
          <a:prstGeom prst="roundRect">
            <a:avLst>
              <a:gd name="adj" fmla="val 8552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6616306" y="3095701"/>
            <a:ext cx="4014044" cy="88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438"/>
              </a:lnSpc>
            </a:pPr>
            <a:r>
              <a:rPr lang="en-US" sz="275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Market-Driven "Charging Deserts"</a:t>
            </a:r>
            <a:endParaRPr lang="en-US" sz="27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616306" y="4180658"/>
            <a:ext cx="4299197" cy="1360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63"/>
              </a:lnSpc>
            </a:pPr>
            <a:r>
              <a:rPr lang="en-US" sz="2188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 deployment creates uneven coverage, leaving outer districts underserved</a:t>
            </a:r>
            <a:endParaRPr lang="en-US" sz="2188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1390338" y="2936528"/>
            <a:ext cx="6288062" cy="2983855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11730406" y="3096874"/>
            <a:ext cx="3544044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438"/>
              </a:lnSpc>
            </a:pPr>
            <a:r>
              <a:rPr lang="en-US" sz="275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Inequality Barrier</a:t>
            </a:r>
            <a:endParaRPr lang="en-US" sz="27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1730406" y="4217194"/>
            <a:ext cx="5573910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63"/>
              </a:lnSpc>
            </a:pPr>
            <a:r>
              <a:rPr lang="en-US" sz="2188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Unequal access reinforces social divides and slows widespread EV adoption</a:t>
            </a:r>
            <a:endParaRPr lang="en-US" sz="2188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E473035F-F3F9-4D64-9F2F-5DC866099D12}"/>
              </a:ext>
            </a:extLst>
          </p:cNvPr>
          <p:cNvSpPr/>
          <p:nvPr/>
        </p:nvSpPr>
        <p:spPr>
          <a:xfrm>
            <a:off x="609600" y="6357044"/>
            <a:ext cx="16303526" cy="1063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938"/>
              </a:lnSpc>
            </a:pPr>
            <a:r>
              <a:rPr lang="en-US" sz="5563" b="1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Research Question</a:t>
            </a:r>
            <a:endParaRPr lang="en-US" sz="5563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3A8364F3-5A5E-49A9-B08B-6F310A83B415}"/>
              </a:ext>
            </a:extLst>
          </p:cNvPr>
          <p:cNvSpPr/>
          <p:nvPr/>
        </p:nvSpPr>
        <p:spPr>
          <a:xfrm>
            <a:off x="1204838" y="7291162"/>
            <a:ext cx="15878324" cy="2348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125"/>
              </a:lnSpc>
            </a:pPr>
            <a:r>
              <a:rPr lang="en-US" sz="2400" b="1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can a data-driven optimization framework balance the competing objectives of network utility and spatial equity in EV charger deployment?</a:t>
            </a:r>
          </a:p>
        </p:txBody>
      </p:sp>
      <p:sp>
        <p:nvSpPr>
          <p:cNvPr id="15" name="Shape 2">
            <a:extLst>
              <a:ext uri="{FF2B5EF4-FFF2-40B4-BE49-F238E27FC236}">
                <a16:creationId xmlns:a16="http://schemas.microsoft.com/office/drawing/2014/main" id="{0F3F9F90-F639-4997-A29B-A22BD5C7310B}"/>
              </a:ext>
            </a:extLst>
          </p:cNvPr>
          <p:cNvSpPr/>
          <p:nvPr/>
        </p:nvSpPr>
        <p:spPr>
          <a:xfrm>
            <a:off x="952954" y="7442519"/>
            <a:ext cx="45719" cy="1063229"/>
          </a:xfrm>
          <a:prstGeom prst="rect">
            <a:avLst/>
          </a:prstGeom>
          <a:solidFill>
            <a:srgbClr val="438951"/>
          </a:solidFill>
          <a:ln/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>
            <a:extLst>
              <a:ext uri="{FF2B5EF4-FFF2-40B4-BE49-F238E27FC236}">
                <a16:creationId xmlns:a16="http://schemas.microsoft.com/office/drawing/2014/main" id="{AD98D347-CC31-4A9A-9EF2-8735B0AAF237}"/>
              </a:ext>
            </a:extLst>
          </p:cNvPr>
          <p:cNvSpPr/>
          <p:nvPr/>
        </p:nvSpPr>
        <p:spPr>
          <a:xfrm>
            <a:off x="578345" y="2101155"/>
            <a:ext cx="16303526" cy="1063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938"/>
              </a:lnSpc>
            </a:pPr>
            <a:r>
              <a:rPr lang="en-US" sz="5563" b="1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Works and Contribution</a:t>
            </a:r>
            <a:endParaRPr lang="en-US" sz="5563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2BC225-6730-4FC0-96CD-F435D0FDB3DB}"/>
              </a:ext>
            </a:extLst>
          </p:cNvPr>
          <p:cNvSpPr txBox="1"/>
          <p:nvPr/>
        </p:nvSpPr>
        <p:spPr>
          <a:xfrm>
            <a:off x="1406129" y="3258312"/>
            <a:ext cx="662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RO1 – Identifying Bottlenecks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RO2 – Designing Governance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RO3 – Field Evaluation and Distribution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1A590E2-1FA9-4E3F-AF39-EBB993AAA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3014957"/>
            <a:ext cx="8347471" cy="258514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9BD6078-8F6E-4F29-908E-4E63D2F229F3}"/>
              </a:ext>
            </a:extLst>
          </p:cNvPr>
          <p:cNvGrpSpPr/>
          <p:nvPr/>
        </p:nvGrpSpPr>
        <p:grpSpPr>
          <a:xfrm>
            <a:off x="941189" y="6134100"/>
            <a:ext cx="16405622" cy="3382646"/>
            <a:chOff x="992237" y="6612999"/>
            <a:chExt cx="16405622" cy="2925446"/>
          </a:xfrm>
        </p:grpSpPr>
        <p:pic>
          <p:nvPicPr>
            <p:cNvPr id="20" name="Image 0" descr="preencoded.png">
              <a:extLst>
                <a:ext uri="{FF2B5EF4-FFF2-40B4-BE49-F238E27FC236}">
                  <a16:creationId xmlns:a16="http://schemas.microsoft.com/office/drawing/2014/main" id="{CAD4250E-CC39-4062-A402-464AC9CDA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237" y="6613001"/>
              <a:ext cx="5434459" cy="907256"/>
            </a:xfrm>
            <a:prstGeom prst="rect">
              <a:avLst/>
            </a:prstGeom>
          </p:spPr>
        </p:pic>
        <p:sp>
          <p:nvSpPr>
            <p:cNvPr id="21" name="Text 3">
              <a:extLst>
                <a:ext uri="{FF2B5EF4-FFF2-40B4-BE49-F238E27FC236}">
                  <a16:creationId xmlns:a16="http://schemas.microsoft.com/office/drawing/2014/main" id="{3531E7CF-3402-42BF-8D8D-672EBADAF8CF}"/>
                </a:ext>
              </a:extLst>
            </p:cNvPr>
            <p:cNvSpPr/>
            <p:nvPr/>
          </p:nvSpPr>
          <p:spPr>
            <a:xfrm>
              <a:off x="1275755" y="7742932"/>
              <a:ext cx="3743028" cy="4429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50" b="1" dirty="0">
                  <a:solidFill>
                    <a:srgbClr val="40544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Integrate empirical,</a:t>
              </a:r>
            </a:p>
            <a:p>
              <a:pPr algn="l">
                <a:lnSpc>
                  <a:spcPts val="3438"/>
                </a:lnSpc>
              </a:pPr>
              <a:r>
                <a:rPr lang="en-US" sz="2750" b="1" dirty="0">
                  <a:solidFill>
                    <a:srgbClr val="40544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official datasets </a:t>
              </a:r>
              <a:endParaRPr lang="en-US" sz="27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Text 4">
              <a:extLst>
                <a:ext uri="{FF2B5EF4-FFF2-40B4-BE49-F238E27FC236}">
                  <a16:creationId xmlns:a16="http://schemas.microsoft.com/office/drawing/2014/main" id="{66126024-D6EC-4207-8251-3FDB11A6E6B5}"/>
                </a:ext>
              </a:extLst>
            </p:cNvPr>
            <p:cNvSpPr/>
            <p:nvPr/>
          </p:nvSpPr>
          <p:spPr>
            <a:xfrm>
              <a:off x="1275755" y="8631189"/>
              <a:ext cx="4867424" cy="90725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l">
                <a:lnSpc>
                  <a:spcPts val="3563"/>
                </a:lnSpc>
              </a:pPr>
              <a:r>
                <a:rPr lang="en-US" sz="2188" dirty="0">
                  <a:solidFill>
                    <a:srgbClr val="40544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Official sources: BNetzA, KBA, Berlin Open Data</a:t>
              </a:r>
              <a:endParaRPr lang="en-US" sz="218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23" name="Image 1" descr="preencoded.png">
              <a:extLst>
                <a:ext uri="{FF2B5EF4-FFF2-40B4-BE49-F238E27FC236}">
                  <a16:creationId xmlns:a16="http://schemas.microsoft.com/office/drawing/2014/main" id="{CFF79E70-5D2E-45D2-8ECC-4D5FA2684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26697" y="6613000"/>
              <a:ext cx="5434459" cy="907257"/>
            </a:xfrm>
            <a:prstGeom prst="rect">
              <a:avLst/>
            </a:prstGeom>
          </p:spPr>
        </p:pic>
        <p:sp>
          <p:nvSpPr>
            <p:cNvPr id="24" name="Text 5">
              <a:extLst>
                <a:ext uri="{FF2B5EF4-FFF2-40B4-BE49-F238E27FC236}">
                  <a16:creationId xmlns:a16="http://schemas.microsoft.com/office/drawing/2014/main" id="{6EA6A4AD-A4C3-44CC-9875-1076E09CCC13}"/>
                </a:ext>
              </a:extLst>
            </p:cNvPr>
            <p:cNvSpPr/>
            <p:nvPr/>
          </p:nvSpPr>
          <p:spPr>
            <a:xfrm>
              <a:off x="6729264" y="7742931"/>
              <a:ext cx="3562350" cy="4429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50" b="1" dirty="0">
                  <a:solidFill>
                    <a:srgbClr val="40544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Operationalize city-scale</a:t>
              </a:r>
            </a:p>
            <a:p>
              <a:pPr algn="l">
                <a:lnSpc>
                  <a:spcPts val="3438"/>
                </a:lnSpc>
              </a:pPr>
              <a:r>
                <a:rPr lang="en-US" sz="2750" b="1" dirty="0">
                  <a:solidFill>
                    <a:srgbClr val="40544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planning </a:t>
              </a:r>
              <a:endParaRPr lang="en-US" sz="27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Text 6">
              <a:extLst>
                <a:ext uri="{FF2B5EF4-FFF2-40B4-BE49-F238E27FC236}">
                  <a16:creationId xmlns:a16="http://schemas.microsoft.com/office/drawing/2014/main" id="{7A073C44-E32B-4EA0-B55B-B379111C2E1E}"/>
                </a:ext>
              </a:extLst>
            </p:cNvPr>
            <p:cNvSpPr/>
            <p:nvPr/>
          </p:nvSpPr>
          <p:spPr>
            <a:xfrm>
              <a:off x="6729264" y="8631189"/>
              <a:ext cx="4867424" cy="90725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l">
                <a:lnSpc>
                  <a:spcPts val="3563"/>
                </a:lnSpc>
              </a:pPr>
              <a:r>
                <a:rPr lang="en-US" sz="2188" dirty="0">
                  <a:solidFill>
                    <a:srgbClr val="40544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Multi-objective algorithm balancing competing priorities</a:t>
              </a:r>
              <a:endParaRPr lang="en-US" sz="218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26" name="Image 2" descr="preencoded.png">
              <a:extLst>
                <a:ext uri="{FF2B5EF4-FFF2-40B4-BE49-F238E27FC236}">
                  <a16:creationId xmlns:a16="http://schemas.microsoft.com/office/drawing/2014/main" id="{91A3CE5F-DD00-4EC8-B898-728CC6674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63400" y="6612999"/>
              <a:ext cx="5434459" cy="907258"/>
            </a:xfrm>
            <a:prstGeom prst="rect">
              <a:avLst/>
            </a:prstGeom>
          </p:spPr>
        </p:pic>
        <p:sp>
          <p:nvSpPr>
            <p:cNvPr id="27" name="Text 7">
              <a:extLst>
                <a:ext uri="{FF2B5EF4-FFF2-40B4-BE49-F238E27FC236}">
                  <a16:creationId xmlns:a16="http://schemas.microsoft.com/office/drawing/2014/main" id="{A50590AD-DEB2-42B7-A11A-20AA2B15ADCD}"/>
                </a:ext>
              </a:extLst>
            </p:cNvPr>
            <p:cNvSpPr/>
            <p:nvPr/>
          </p:nvSpPr>
          <p:spPr>
            <a:xfrm>
              <a:off x="12144821" y="7742930"/>
              <a:ext cx="4737050" cy="44291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l">
                <a:lnSpc>
                  <a:spcPts val="3438"/>
                </a:lnSpc>
              </a:pPr>
              <a:r>
                <a:rPr lang="en-US" sz="2750" b="1" dirty="0">
                  <a:solidFill>
                    <a:srgbClr val="40544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Simulate operational</a:t>
              </a:r>
            </a:p>
            <a:p>
              <a:pPr algn="l">
                <a:lnSpc>
                  <a:spcPts val="3438"/>
                </a:lnSpc>
              </a:pPr>
              <a:r>
                <a:rPr lang="en-US" sz="2750" b="1" dirty="0">
                  <a:solidFill>
                    <a:srgbClr val="40544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outcomes</a:t>
              </a:r>
              <a:endParaRPr lang="en-US" sz="27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Text 8">
              <a:extLst>
                <a:ext uri="{FF2B5EF4-FFF2-40B4-BE49-F238E27FC236}">
                  <a16:creationId xmlns:a16="http://schemas.microsoft.com/office/drawing/2014/main" id="{41FCDC33-4520-46D9-AB9A-FFB0DAA1BBD8}"/>
                </a:ext>
              </a:extLst>
            </p:cNvPr>
            <p:cNvSpPr/>
            <p:nvPr/>
          </p:nvSpPr>
          <p:spPr>
            <a:xfrm>
              <a:off x="12144821" y="8631189"/>
              <a:ext cx="4867424" cy="90725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l">
                <a:lnSpc>
                  <a:spcPts val="3563"/>
                </a:lnSpc>
              </a:pPr>
              <a:r>
                <a:rPr lang="en-US" sz="2188" dirty="0">
                  <a:solidFill>
                    <a:srgbClr val="40544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Clear trade-offs for informed decision-making</a:t>
              </a:r>
              <a:endParaRPr lang="en-US" sz="218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3400" y="1939083"/>
            <a:ext cx="15777865" cy="88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6938"/>
              </a:lnSpc>
            </a:pPr>
            <a:r>
              <a:rPr lang="en-US" sz="4560" b="1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Methodology: Multi-Objective Optimization Approach</a:t>
            </a:r>
            <a:endParaRPr lang="en-US" sz="456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70621" y="2852441"/>
            <a:ext cx="16303526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63"/>
              </a:lnSpc>
            </a:pPr>
            <a:r>
              <a:rPr lang="en-US" sz="2188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Diagnosis: Baseline analysis of current network congestion and equity gaps.</a:t>
            </a:r>
            <a:endParaRPr lang="en-US" sz="2188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125590" y="4150371"/>
            <a:ext cx="8009930" cy="3892749"/>
          </a:xfrm>
          <a:prstGeom prst="roundRect">
            <a:avLst>
              <a:gd name="adj" fmla="val 4698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954138" y="4150371"/>
            <a:ext cx="152400" cy="3892749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1428155" y="4471987"/>
            <a:ext cx="4586288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438"/>
              </a:lnSpc>
            </a:pPr>
            <a:r>
              <a:rPr lang="en-US" sz="219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Maximize</a:t>
            </a:r>
            <a:r>
              <a:rPr lang="en-US" sz="275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Network Utility</a:t>
            </a:r>
            <a:endParaRPr lang="en-US" sz="27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428155" y="5085011"/>
            <a:ext cx="7252395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63"/>
              </a:lnSpc>
            </a:pPr>
            <a:r>
              <a:rPr lang="en-US" sz="2188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 the maximum number of potential users through strategic placement in high-demand areas</a:t>
            </a:r>
            <a:endParaRPr lang="en-US" sz="2188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428155" y="6162378"/>
            <a:ext cx="7252395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 algn="l">
              <a:lnSpc>
                <a:spcPts val="3563"/>
              </a:lnSpc>
              <a:buSzPct val="100000"/>
              <a:buChar char="•"/>
            </a:pPr>
            <a:r>
              <a:rPr lang="en-US" sz="2188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Population density analysis</a:t>
            </a:r>
            <a:endParaRPr lang="en-US" sz="2188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428155" y="6715126"/>
            <a:ext cx="7252395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 algn="l">
              <a:lnSpc>
                <a:spcPts val="3563"/>
              </a:lnSpc>
              <a:buSzPct val="100000"/>
              <a:buChar char="•"/>
            </a:pPr>
            <a:r>
              <a:rPr lang="en-US" sz="2188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Existing infrastructure gaps</a:t>
            </a:r>
            <a:endParaRPr lang="en-US" sz="2188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428155" y="7267873"/>
            <a:ext cx="7252395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 algn="l">
              <a:lnSpc>
                <a:spcPts val="3563"/>
              </a:lnSpc>
              <a:buSzPct val="100000"/>
              <a:buChar char="•"/>
            </a:pPr>
            <a:r>
              <a:rPr lang="en-US" sz="2188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Travel pattern optimization</a:t>
            </a:r>
            <a:endParaRPr lang="en-US" sz="2188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9285686" y="4150371"/>
            <a:ext cx="8010079" cy="3892749"/>
          </a:xfrm>
          <a:prstGeom prst="roundRect">
            <a:avLst>
              <a:gd name="adj" fmla="val 4698"/>
            </a:avLst>
          </a:prstGeom>
          <a:solidFill>
            <a:srgbClr val="FAFFFA"/>
          </a:solidFill>
          <a:ln w="30480">
            <a:solidFill>
              <a:srgbClr val="CED9CE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Shape 10"/>
          <p:cNvSpPr/>
          <p:nvPr/>
        </p:nvSpPr>
        <p:spPr>
          <a:xfrm>
            <a:off x="9247584" y="4150371"/>
            <a:ext cx="152400" cy="3892749"/>
          </a:xfrm>
          <a:prstGeom prst="roundRect">
            <a:avLst>
              <a:gd name="adj" fmla="val 167442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11"/>
          <p:cNvSpPr/>
          <p:nvPr/>
        </p:nvSpPr>
        <p:spPr>
          <a:xfrm>
            <a:off x="9721602" y="4471987"/>
            <a:ext cx="4334173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438"/>
              </a:lnSpc>
            </a:pPr>
            <a:r>
              <a:rPr lang="en-US" sz="275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Maximize Spatial Equity</a:t>
            </a:r>
            <a:endParaRPr lang="en-US" sz="27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721603" y="5085011"/>
            <a:ext cx="7252544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63"/>
              </a:lnSpc>
            </a:pPr>
            <a:r>
              <a:rPr lang="en-US" sz="2188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Ensure fair distribution across all districts, minimizing the Gini coefficient of access</a:t>
            </a:r>
            <a:endParaRPr lang="en-US" sz="2188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721603" y="6162378"/>
            <a:ext cx="7252544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 algn="l">
              <a:lnSpc>
                <a:spcPts val="3563"/>
              </a:lnSpc>
              <a:buSzPct val="100000"/>
              <a:buChar char="•"/>
            </a:pPr>
            <a:r>
              <a:rPr lang="en-US" sz="2188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Equal service levels</a:t>
            </a:r>
            <a:endParaRPr lang="en-US" sz="2188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9721603" y="6715126"/>
            <a:ext cx="7252544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 algn="l">
              <a:lnSpc>
                <a:spcPts val="3563"/>
              </a:lnSpc>
              <a:buSzPct val="100000"/>
              <a:buChar char="•"/>
            </a:pPr>
            <a:r>
              <a:rPr lang="en-US" sz="2188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Reduced congestion ratios</a:t>
            </a:r>
            <a:endParaRPr lang="en-US" sz="2188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721603" y="7267873"/>
            <a:ext cx="7252544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28625" indent="-428625" algn="l">
              <a:lnSpc>
                <a:spcPts val="3563"/>
              </a:lnSpc>
              <a:buSzPct val="100000"/>
              <a:buChar char="•"/>
            </a:pPr>
            <a:r>
              <a:rPr lang="en-US" sz="2188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Inclusive accessibility</a:t>
            </a:r>
            <a:endParaRPr lang="en-US" sz="2188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670621" y="3405186"/>
            <a:ext cx="16303526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563"/>
              </a:lnSpc>
            </a:pPr>
            <a:r>
              <a:rPr lang="en-US" sz="2188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Optimization (NSGA-II): Multi-Objective Genetic Algorithm to identify Pareto-optimal trade-offs between two objectives:</a:t>
            </a:r>
            <a:endParaRPr lang="en-US" sz="2188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38B7C8-4F93-485B-B2CB-92FC5B4ED097}"/>
              </a:ext>
            </a:extLst>
          </p:cNvPr>
          <p:cNvSpPr txBox="1"/>
          <p:nvPr/>
        </p:nvSpPr>
        <p:spPr>
          <a:xfrm>
            <a:off x="1125590" y="8364736"/>
            <a:ext cx="16170175" cy="76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88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Simulation (Queuing Model): Validate the optimal policy scenarios using a stochastic model to assess operational metrics (wait times, utilization</a:t>
            </a:r>
            <a:r>
              <a:rPr lang="en-US" sz="219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4F54D1C-C208-42BF-8BBE-1E8C4D038045}"/>
              </a:ext>
            </a:extLst>
          </p:cNvPr>
          <p:cNvSpPr txBox="1"/>
          <p:nvPr/>
        </p:nvSpPr>
        <p:spPr>
          <a:xfrm flipH="1">
            <a:off x="609600" y="2019300"/>
            <a:ext cx="6126481" cy="79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6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Data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90135159-857E-45C8-9242-E3436927D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0600" y="2628900"/>
            <a:ext cx="9067800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Unit: </a:t>
            </a:r>
            <a:r>
              <a:rPr lang="en-US" altLang="en-US" sz="2400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Berlin's </a:t>
            </a:r>
            <a:r>
              <a:rPr lang="en-US" altLang="en-US" sz="240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 Administrative Districts.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Sources (Q2 2025):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en-US" altLang="en-US" sz="240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Chargers: </a:t>
            </a:r>
            <a:r>
              <a:rPr lang="en-US" altLang="en-US" sz="2400" dirty="0" err="1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BNetzA</a:t>
            </a:r>
            <a:r>
              <a:rPr lang="en-US" altLang="en-US" sz="2400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Ladesäulenregister</a:t>
            </a:r>
            <a:r>
              <a:rPr lang="en-US" altLang="en-US" sz="2400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(Locations, Types).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Demand: </a:t>
            </a:r>
            <a:r>
              <a:rPr lang="en-US" altLang="en-US" sz="2400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KBA (BEV Registration counts).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</a:t>
            </a:r>
            <a:r>
              <a:rPr lang="en-US" altLang="en-US" sz="240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Context: </a:t>
            </a:r>
            <a:r>
              <a:rPr lang="en-US" altLang="en-US" sz="2400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Berlin Open Data (District Boundaries, Population).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Baseline Metrics Calculated: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Charger Density: </a:t>
            </a:r>
            <a:r>
              <a:rPr lang="en-US" altLang="en-US" sz="2400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Chargers per km2.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Network Pressure: </a:t>
            </a:r>
            <a:r>
              <a:rPr lang="en-US" altLang="en-US" sz="2400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BEVs/Charger (The core metric used for the Equity objective).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400" dirty="0">
              <a:solidFill>
                <a:srgbClr val="40544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filtered [D1] to Berlin districts and aggregated charger counts. BEV registration numbers [D2] were distributed by district population [D4]. Spatial analysis used boundaries and charger positions from [D3a-b] to compute charger density and BEVs-per-charger by district, forming the baseline for simulation.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F6376-F543-4B6F-8163-CFCB42E905AD}"/>
              </a:ext>
            </a:extLst>
          </p:cNvPr>
          <p:cNvSpPr txBox="1"/>
          <p:nvPr/>
        </p:nvSpPr>
        <p:spPr>
          <a:xfrm>
            <a:off x="609600" y="2933700"/>
            <a:ext cx="73152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[D1]  </a:t>
            </a:r>
            <a:r>
              <a:rPr lang="en-US" sz="2400" dirty="0" err="1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BNetzA</a:t>
            </a:r>
            <a:r>
              <a:rPr lang="en-US" sz="2400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Ladesaulenregister</a:t>
            </a:r>
            <a:r>
              <a:rPr lang="en-US" sz="2400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(public charging station registry) [21]</a:t>
            </a:r>
          </a:p>
          <a:p>
            <a:endParaRPr lang="en-US" sz="2400" dirty="0">
              <a:solidFill>
                <a:srgbClr val="40544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[D2]  </a:t>
            </a:r>
            <a:r>
              <a:rPr lang="en-US" sz="2400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KBA (BEV registrations) [22]</a:t>
            </a:r>
          </a:p>
          <a:p>
            <a:endParaRPr lang="en-US" sz="2400" dirty="0">
              <a:solidFill>
                <a:srgbClr val="40544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[D3] </a:t>
            </a:r>
            <a:r>
              <a:rPr lang="en-US" sz="2400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Berlin Open Data: (a) 12 district boundaries (</a:t>
            </a:r>
            <a:r>
              <a:rPr lang="en-US" sz="2400" dirty="0" err="1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bezirksgrenzen.geojson</a:t>
            </a:r>
            <a:r>
              <a:rPr lang="en-US" sz="2400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(b) Public charger locations (chargers </a:t>
            </a:r>
            <a:r>
              <a:rPr lang="en-US" sz="2400" dirty="0" err="1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locations.geojson</a:t>
            </a:r>
            <a:r>
              <a:rPr lang="en-US" sz="2400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[23]</a:t>
            </a:r>
          </a:p>
          <a:p>
            <a:endParaRPr lang="en-US" sz="2400" dirty="0">
              <a:solidFill>
                <a:srgbClr val="40544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[D4]  </a:t>
            </a:r>
            <a:r>
              <a:rPr lang="en-US" sz="2400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Amt    fur    </a:t>
            </a:r>
            <a:r>
              <a:rPr lang="en-US" sz="2400" dirty="0" err="1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Statistik</a:t>
            </a:r>
            <a:r>
              <a:rPr lang="en-US" sz="2400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Berlin-Brandenburg    (population data) [24]</a:t>
            </a:r>
          </a:p>
          <a:p>
            <a:endParaRPr lang="en-US" sz="2400" dirty="0">
              <a:solidFill>
                <a:srgbClr val="40544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[D5]  </a:t>
            </a:r>
            <a:r>
              <a:rPr lang="en-US" sz="2400" dirty="0" err="1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InfraMobility</a:t>
            </a:r>
            <a:r>
              <a:rPr lang="en-US" sz="2400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GmbH;  </a:t>
            </a:r>
            <a:r>
              <a:rPr lang="en-US" sz="2400" dirty="0" err="1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Stromnetz</a:t>
            </a:r>
            <a:r>
              <a:rPr lang="en-US" sz="2400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Berlin  (grid/transport supplement)</a:t>
            </a:r>
          </a:p>
          <a:p>
            <a:endParaRPr lang="en-US" sz="2400" dirty="0">
              <a:solidFill>
                <a:srgbClr val="405449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[D6]  </a:t>
            </a:r>
            <a:r>
              <a:rPr lang="en-US" sz="2400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EAFO (international comparison) [25]</a:t>
            </a:r>
          </a:p>
        </p:txBody>
      </p:sp>
    </p:spTree>
    <p:extLst>
      <p:ext uri="{BB962C8B-B14F-4D97-AF65-F5344CB8AC3E}">
        <p14:creationId xmlns:p14="http://schemas.microsoft.com/office/powerpoint/2010/main" val="767081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000" y="1965571"/>
            <a:ext cx="16916400" cy="126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938"/>
              </a:lnSpc>
            </a:pPr>
            <a:r>
              <a:rPr lang="en-US" sz="4560" b="1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Berlin's Current Reality: The Data Reveals Stark Imbalances</a:t>
            </a:r>
            <a:endParaRPr lang="en-US" sz="456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1001763" y="6062365"/>
            <a:ext cx="9486305" cy="8128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4" name="Text 22"/>
          <p:cNvSpPr/>
          <p:nvPr/>
        </p:nvSpPr>
        <p:spPr>
          <a:xfrm>
            <a:off x="8001001" y="3909566"/>
            <a:ext cx="930414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63"/>
              </a:lnSpc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8015289" y="3619501"/>
            <a:ext cx="9304139" cy="5257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63"/>
              </a:lnSpc>
            </a:pPr>
            <a:r>
              <a:rPr lang="en-US" sz="2400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data reveals a concerning pattern: </a:t>
            </a:r>
            <a:r>
              <a:rPr lang="en-US" sz="240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central districts have abundant charging infrastructure while outer districts face severe congestion</a:t>
            </a:r>
            <a:r>
              <a:rPr lang="en-US" sz="2400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lnSpc>
                <a:spcPts val="3563"/>
              </a:lnSpc>
            </a:pPr>
            <a:r>
              <a:rPr lang="en-US" sz="2400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Outer districts show 3-4x higher BEV-to-charger ratios, creating barriers to EV adoption in these areas</a:t>
            </a:r>
          </a:p>
          <a:p>
            <a:pPr algn="l">
              <a:lnSpc>
                <a:spcPts val="3563"/>
              </a:lnSpc>
            </a:pPr>
            <a:r>
              <a:rPr lang="en-US" sz="2400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Quantitative Diagnosis:</a:t>
            </a:r>
          </a:p>
          <a:p>
            <a:pPr marL="342900" indent="-342900" algn="l">
              <a:lnSpc>
                <a:spcPts val="3563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Charger Density: </a:t>
            </a:r>
            <a:r>
              <a:rPr lang="en-US" altLang="en-US" sz="2400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18.2 Density/km2 (Center) vs 1.0 Density/km2 (Periphery.)</a:t>
            </a:r>
          </a:p>
          <a:p>
            <a:pPr marL="342900" indent="-342900" algn="l">
              <a:lnSpc>
                <a:spcPts val="3563"/>
              </a:lnSpc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Congestion</a:t>
            </a:r>
            <a:r>
              <a:rPr lang="en-US" altLang="en-US" sz="2400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Pressure is highest in the outer district</a:t>
            </a:r>
          </a:p>
          <a:p>
            <a:pPr algn="l">
              <a:lnSpc>
                <a:spcPts val="3563"/>
              </a:lnSpc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405449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>
              <a:lnSpc>
                <a:spcPts val="3563"/>
              </a:lnSpc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40544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Consequence: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0544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Unequal access reinforces social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40544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devides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40544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slows city wide EV adoption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00FD1A7-4F21-4A86-B24B-371C2B955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72" y="3874662"/>
            <a:ext cx="6019800" cy="56419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0046" y="1991012"/>
            <a:ext cx="16543139" cy="887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125"/>
              </a:lnSpc>
            </a:pPr>
            <a:r>
              <a:rPr lang="en-US" sz="4875" b="1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 Impact: How Strategies Allocate 100 New Chargers</a:t>
            </a:r>
            <a:endParaRPr lang="en-US" sz="4875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53164-3941-45ED-B6CB-48F3755D3CB4}"/>
              </a:ext>
            </a:extLst>
          </p:cNvPr>
          <p:cNvGrpSpPr/>
          <p:nvPr/>
        </p:nvGrpSpPr>
        <p:grpSpPr>
          <a:xfrm>
            <a:off x="9906000" y="3473019"/>
            <a:ext cx="6068765" cy="4176946"/>
            <a:chOff x="11506200" y="3212101"/>
            <a:chExt cx="6068765" cy="4176946"/>
          </a:xfrm>
        </p:grpSpPr>
        <p:sp>
          <p:nvSpPr>
            <p:cNvPr id="5" name="Text 2"/>
            <p:cNvSpPr/>
            <p:nvPr/>
          </p:nvSpPr>
          <p:spPr>
            <a:xfrm>
              <a:off x="13072986" y="3212101"/>
              <a:ext cx="3116015" cy="38948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3063"/>
                </a:lnSpc>
              </a:pPr>
              <a:r>
                <a:rPr lang="en-US" sz="2438" b="1" dirty="0">
                  <a:solidFill>
                    <a:srgbClr val="40544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Mitte (Max Utility)</a:t>
              </a:r>
              <a:endParaRPr lang="en-US" sz="243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Text 3"/>
            <p:cNvSpPr/>
            <p:nvPr/>
          </p:nvSpPr>
          <p:spPr>
            <a:xfrm>
              <a:off x="11506200" y="3753931"/>
              <a:ext cx="5895602" cy="55462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ctr">
                <a:lnSpc>
                  <a:spcPts val="3125"/>
                </a:lnSpc>
                <a:buFont typeface="Arial" panose="020B0604020202020204" pitchFamily="34" charset="0"/>
                <a:buChar char="•"/>
              </a:pPr>
              <a:r>
                <a:rPr lang="en-US" sz="1938" dirty="0">
                  <a:solidFill>
                    <a:srgbClr val="40544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Central district prioritized for maximum coverage</a:t>
              </a:r>
              <a:endParaRPr lang="en-US" sz="193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Text 5"/>
            <p:cNvSpPr/>
            <p:nvPr/>
          </p:nvSpPr>
          <p:spPr>
            <a:xfrm>
              <a:off x="12268200" y="4849117"/>
              <a:ext cx="5078463" cy="38948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3063"/>
                </a:lnSpc>
              </a:pPr>
              <a:r>
                <a:rPr lang="en-US" sz="2438" b="1" dirty="0">
                  <a:solidFill>
                    <a:srgbClr val="40544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Treptow-Köpenick (Max Equity)</a:t>
              </a:r>
              <a:endParaRPr lang="en-US" sz="243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Text 6"/>
            <p:cNvSpPr/>
            <p:nvPr/>
          </p:nvSpPr>
          <p:spPr>
            <a:xfrm>
              <a:off x="12268200" y="5377932"/>
              <a:ext cx="5306765" cy="55462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ctr">
                <a:lnSpc>
                  <a:spcPts val="3125"/>
                </a:lnSpc>
                <a:buFont typeface="Arial" panose="020B0604020202020204" pitchFamily="34" charset="0"/>
                <a:buChar char="•"/>
              </a:pPr>
              <a:r>
                <a:rPr lang="en-US" sz="1938" dirty="0">
                  <a:solidFill>
                    <a:srgbClr val="40544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Outer district receives significant investment</a:t>
              </a:r>
              <a:endParaRPr lang="en-US" sz="193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Text 8"/>
            <p:cNvSpPr/>
            <p:nvPr/>
          </p:nvSpPr>
          <p:spPr>
            <a:xfrm>
              <a:off x="12108805" y="6266630"/>
              <a:ext cx="5044380" cy="38948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3063"/>
                </a:lnSpc>
              </a:pPr>
              <a:r>
                <a:rPr lang="en-US" sz="2438" b="1" dirty="0">
                  <a:solidFill>
                    <a:srgbClr val="40544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Treptow-Köpenick (Max Utility)</a:t>
              </a:r>
              <a:endParaRPr lang="en-US" sz="243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Text 9"/>
            <p:cNvSpPr/>
            <p:nvPr/>
          </p:nvSpPr>
          <p:spPr>
            <a:xfrm>
              <a:off x="11977612" y="6990187"/>
              <a:ext cx="5306765" cy="39886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ctr">
                <a:lnSpc>
                  <a:spcPts val="3125"/>
                </a:lnSpc>
                <a:buFont typeface="Arial" panose="020B0604020202020204" pitchFamily="34" charset="0"/>
                <a:buChar char="•"/>
              </a:pPr>
              <a:r>
                <a:rPr lang="en-US" sz="1938" dirty="0">
                  <a:solidFill>
                    <a:srgbClr val="405449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Same district under utility-focused strategy</a:t>
              </a:r>
              <a:endParaRPr lang="en-US" sz="193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3" name="Text 10"/>
          <p:cNvSpPr/>
          <p:nvPr/>
        </p:nvSpPr>
        <p:spPr>
          <a:xfrm>
            <a:off x="1115094" y="8244956"/>
            <a:ext cx="16169283" cy="398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125"/>
              </a:lnSpc>
            </a:pPr>
            <a:r>
              <a:rPr lang="en-US" sz="2200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choice of optimization strategy has massive implications for where infrastructure gets built and which communities benefit most.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843856" y="7964564"/>
            <a:ext cx="28575" cy="959644"/>
          </a:xfrm>
          <a:prstGeom prst="rect">
            <a:avLst/>
          </a:prstGeom>
          <a:solidFill>
            <a:srgbClr val="438951"/>
          </a:solidFill>
          <a:ln/>
        </p:spPr>
        <p:txBody>
          <a:bodyPr/>
          <a:lstStyle/>
          <a:p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C110AC-916A-47C0-8B10-55F5E3C3E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65" y="3892633"/>
            <a:ext cx="7864836" cy="34964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1815330"/>
            <a:ext cx="16924288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938"/>
              </a:lnSpc>
            </a:pPr>
            <a:r>
              <a:rPr lang="en-US" sz="4560" b="1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Finding: The Pareto Front Reveals Optimal Trade-offs</a:t>
            </a:r>
            <a:endParaRPr lang="en-US" sz="456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499401" y="3465611"/>
            <a:ext cx="5788968" cy="442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438"/>
              </a:lnSpc>
            </a:pPr>
            <a:r>
              <a:rPr lang="en-US" sz="2750" b="1" dirty="0">
                <a:solidFill>
                  <a:srgbClr val="3B45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Three Representative Strategies</a:t>
            </a:r>
            <a:endParaRPr lang="en-US" sz="27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499402" y="4192042"/>
            <a:ext cx="7805886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28625" indent="-428625" algn="l">
              <a:lnSpc>
                <a:spcPts val="3563"/>
              </a:lnSpc>
              <a:buSzPct val="100000"/>
              <a:buChar char="•"/>
            </a:pPr>
            <a:r>
              <a:rPr lang="en-US" sz="2188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Strategy A (Max Equity):</a:t>
            </a:r>
            <a:r>
              <a:rPr lang="en-US" sz="2188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Lowest Gini coefficient, fairest distribution</a:t>
            </a:r>
            <a:endParaRPr lang="en-US" sz="2188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499402" y="5198418"/>
            <a:ext cx="7805886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28625" indent="-428625" algn="l">
              <a:lnSpc>
                <a:spcPts val="3563"/>
              </a:lnSpc>
              <a:buSzPct val="100000"/>
              <a:buChar char="•"/>
            </a:pPr>
            <a:r>
              <a:rPr lang="en-US" sz="2188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Strategy B (Balanced):</a:t>
            </a:r>
            <a:r>
              <a:rPr lang="en-US" sz="2188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Optimal compromise between goals</a:t>
            </a:r>
            <a:endParaRPr lang="en-US" sz="2188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499402" y="6204795"/>
            <a:ext cx="7805886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28625" indent="-428625" algn="l">
              <a:lnSpc>
                <a:spcPts val="3563"/>
              </a:lnSpc>
              <a:buSzPct val="100000"/>
              <a:buChar char="•"/>
            </a:pPr>
            <a:r>
              <a:rPr lang="en-US" sz="2188" b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Strategy C (Max Utility):</a:t>
            </a:r>
            <a:r>
              <a:rPr lang="en-US" sz="2188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Highest coverage, serves most users</a:t>
            </a:r>
            <a:endParaRPr lang="en-US" sz="2188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991576" y="7112051"/>
            <a:ext cx="7805886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63"/>
              </a:lnSpc>
            </a:pPr>
            <a:r>
              <a:rPr lang="en-US" sz="2188" i="1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Lower Gini = More EquitableHigher Coverage = More Utility</a:t>
            </a:r>
            <a:endParaRPr lang="en-US" sz="2188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895600" y="8671175"/>
            <a:ext cx="16303526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3563"/>
              </a:lnSpc>
            </a:pPr>
            <a:r>
              <a:rPr lang="en-US" sz="2188" dirty="0">
                <a:solidFill>
                  <a:srgbClr val="40544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There is no single "perfect" solution—only optimal trade-offs that reflect different policy priorities.</a:t>
            </a:r>
            <a:endParaRPr lang="en-US" sz="2188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A73983-60D5-4647-ACF4-03BBFBCE7C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14278"/>
            <a:ext cx="8184724" cy="53648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4199</TotalTime>
  <Words>1031</Words>
  <Application>Microsoft Office PowerPoint</Application>
  <PresentationFormat>Custom</PresentationFormat>
  <Paragraphs>146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Aptos</vt:lpstr>
      <vt:lpstr>Arial</vt:lpstr>
      <vt:lpstr>Calibri</vt:lpstr>
      <vt:lpstr>Fraunces Extra Bold</vt:lpstr>
      <vt:lpstr>Tahoma</vt:lpstr>
      <vt:lpstr>Times New Roman</vt:lpstr>
      <vt:lpstr>Trebuchet MS</vt:lpstr>
      <vt:lpstr>Office Theme</vt:lpstr>
      <vt:lpstr>PowerPoint Presentation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ETECOM2025  Presentation</dc:title>
  <dc:creator>Lilibeth Serencio Azuela</dc:creator>
  <cp:keywords>DAG0O0t9j-k,BAFRkR4L4gs,0</cp:keywords>
  <cp:lastModifiedBy>Clifford Omari</cp:lastModifiedBy>
  <cp:revision>59</cp:revision>
  <dcterms:created xsi:type="dcterms:W3CDTF">2025-09-28T13:56:47Z</dcterms:created>
  <dcterms:modified xsi:type="dcterms:W3CDTF">2025-10-09T07:36:48Z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2025-09-28T00:00:00Z</vt:filetime>
  </property>
  <property fmtid="{D5CDD505-2E9C-101B-9397-08002B2CF9AE}" pid="3" name="Creator">
    <vt:lpwstr>Canva</vt:lpwstr>
  </property>
  <property fmtid="{D5CDD505-2E9C-101B-9397-08002B2CF9AE}" pid="4" name="LastSaved">
    <vt:filetime>2025-09-28T00:00:00Z</vt:filetime>
  </property>
  <property fmtid="{D5CDD505-2E9C-101B-9397-08002B2CF9AE}" pid="5" name="Producer">
    <vt:lpwstr>Canva</vt:lpwstr>
  </property>
</Properties>
</file>